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handoutMasterIdLst>
    <p:handoutMasterId r:id="rId21"/>
  </p:handoutMasterIdLst>
  <p:sldIdLst>
    <p:sldId id="277" r:id="rId2"/>
    <p:sldId id="256" r:id="rId3"/>
    <p:sldId id="257" r:id="rId4"/>
    <p:sldId id="268" r:id="rId5"/>
    <p:sldId id="261" r:id="rId6"/>
    <p:sldId id="269" r:id="rId7"/>
    <p:sldId id="273" r:id="rId8"/>
    <p:sldId id="262" r:id="rId9"/>
    <p:sldId id="264" r:id="rId10"/>
    <p:sldId id="265" r:id="rId11"/>
    <p:sldId id="266" r:id="rId12"/>
    <p:sldId id="267" r:id="rId13"/>
    <p:sldId id="271" r:id="rId14"/>
    <p:sldId id="272" r:id="rId15"/>
    <p:sldId id="270" r:id="rId16"/>
    <p:sldId id="274" r:id="rId17"/>
    <p:sldId id="276" r:id="rId18"/>
    <p:sldId id="275"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129" d="100"/>
          <a:sy n="129" d="100"/>
        </p:scale>
        <p:origin x="-1864" y="-104"/>
      </p:cViewPr>
      <p:guideLst>
        <p:guide orient="horz" pos="2160"/>
        <p:guide pos="2880"/>
      </p:guideLst>
    </p:cSldViewPr>
  </p:slideViewPr>
  <p:outlineViewPr>
    <p:cViewPr>
      <p:scale>
        <a:sx n="33" d="100"/>
        <a:sy n="33" d="100"/>
      </p:scale>
      <p:origin x="0" y="1468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A53ECA-4138-4D09-AE17-9E73BB2C73A0}" type="datetimeFigureOut">
              <a:rPr lang="fr-FR" smtClean="0"/>
              <a:pPr/>
              <a:t>01/04/2014</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fr-FR" dirty="0" smtClean="0"/>
              <a:t>Assemblée générale Prim'Holstein Maine-et-Loire 2014</a:t>
            </a:r>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FCDDED-C0E4-407A-B6B4-E5FC26A5612D}" type="slidenum">
              <a:rPr lang="fr-FR" smtClean="0"/>
              <a:pPr/>
              <a:t>‹#›</a:t>
            </a:fld>
            <a:endParaRPr lang="fr-FR" dirty="0"/>
          </a:p>
        </p:txBody>
      </p:sp>
    </p:spTree>
    <p:extLst>
      <p:ext uri="{BB962C8B-B14F-4D97-AF65-F5344CB8AC3E}">
        <p14:creationId xmlns:p14="http://schemas.microsoft.com/office/powerpoint/2010/main" val="32205611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34CDC3-4AC5-42FB-8769-AE655592F4ED}" type="datetimeFigureOut">
              <a:rPr lang="fr-FR" smtClean="0"/>
              <a:pPr/>
              <a:t>01/04/2014</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fr-FR" dirty="0" smtClean="0"/>
              <a:t>Assemblée générale Prim'Holstein Maine-et-Loire 2014</a:t>
            </a:r>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003F93-001A-451B-B56A-EE2AEB3DDB1B}" type="slidenum">
              <a:rPr lang="fr-FR" smtClean="0"/>
              <a:pPr/>
              <a:t>‹#›</a:t>
            </a:fld>
            <a:endParaRPr lang="fr-FR" dirty="0"/>
          </a:p>
        </p:txBody>
      </p:sp>
    </p:spTree>
    <p:extLst>
      <p:ext uri="{BB962C8B-B14F-4D97-AF65-F5344CB8AC3E}">
        <p14:creationId xmlns:p14="http://schemas.microsoft.com/office/powerpoint/2010/main" val="237901884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re 28"/>
          <p:cNvSpPr>
            <a:spLocks noGrp="1"/>
          </p:cNvSpPr>
          <p:nvPr>
            <p:ph type="ctrTitle"/>
          </p:nvPr>
        </p:nvSpPr>
        <p:spPr>
          <a:xfrm>
            <a:off x="381000" y="4853411"/>
            <a:ext cx="8458200" cy="1222375"/>
          </a:xfrm>
        </p:spPr>
        <p:txBody>
          <a:bodyPr anchor="t"/>
          <a:lstStyle/>
          <a:p>
            <a:r>
              <a:rPr kumimoji="0" lang="fr-FR" smtClean="0"/>
              <a:t>Cliquez pour modifier le style du titre</a:t>
            </a:r>
            <a:endParaRPr kumimoji="0" lang="en-US"/>
          </a:p>
        </p:txBody>
      </p:sp>
      <p:sp>
        <p:nvSpPr>
          <p:cNvPr id="9" name="Sous-titr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16" name="Espace réservé de la date 15"/>
          <p:cNvSpPr>
            <a:spLocks noGrp="1"/>
          </p:cNvSpPr>
          <p:nvPr>
            <p:ph type="dt" sz="half" idx="10"/>
          </p:nvPr>
        </p:nvSpPr>
        <p:spPr/>
        <p:txBody>
          <a:bodyPr/>
          <a:lstStyle/>
          <a:p>
            <a:fld id="{F7439FA9-EBFC-4165-9460-4F67C5770247}" type="datetime1">
              <a:rPr lang="fr-FR" smtClean="0"/>
              <a:pPr/>
              <a:t>01/04/2014</a:t>
            </a:fld>
            <a:endParaRPr lang="fr-FR" dirty="0"/>
          </a:p>
        </p:txBody>
      </p:sp>
      <p:sp>
        <p:nvSpPr>
          <p:cNvPr id="2" name="Espace réservé du pied de page 1"/>
          <p:cNvSpPr>
            <a:spLocks noGrp="1"/>
          </p:cNvSpPr>
          <p:nvPr>
            <p:ph type="ftr" sz="quarter" idx="11"/>
          </p:nvPr>
        </p:nvSpPr>
        <p:spPr/>
        <p:txBody>
          <a:bodyPr/>
          <a:lstStyle/>
          <a:p>
            <a:endParaRPr lang="fr-FR" dirty="0"/>
          </a:p>
        </p:txBody>
      </p:sp>
      <p:sp>
        <p:nvSpPr>
          <p:cNvPr id="15" name="Espace réservé du numéro de diapositive 14"/>
          <p:cNvSpPr>
            <a:spLocks noGrp="1"/>
          </p:cNvSpPr>
          <p:nvPr>
            <p:ph type="sldNum" sz="quarter" idx="12"/>
          </p:nvPr>
        </p:nvSpPr>
        <p:spPr>
          <a:xfrm>
            <a:off x="8229600" y="6473952"/>
            <a:ext cx="758952" cy="246888"/>
          </a:xfrm>
        </p:spPr>
        <p:txBody>
          <a:bodyPr/>
          <a:lstStyle/>
          <a:p>
            <a:fld id="{0D8268DE-ECB9-4835-8836-78EF67A83181}" type="slidenum">
              <a:rPr lang="fr-FR" smtClean="0"/>
              <a:pPr/>
              <a:t>‹#›</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D791C81-6D58-4F6F-B3B0-619F84F206BD}" type="datetime1">
              <a:rPr lang="fr-FR" smtClean="0"/>
              <a:pPr/>
              <a:t>01/04/2014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D8268DE-ECB9-4835-8836-78EF67A83181}" type="slidenum">
              <a:rPr lang="fr-FR" smtClean="0"/>
              <a:pPr/>
              <a:t>‹#›</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549276"/>
            <a:ext cx="18288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549276"/>
            <a:ext cx="6248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F6B96E8-8598-4A6C-B407-56CEC267E689}" type="datetime1">
              <a:rPr lang="fr-FR" smtClean="0"/>
              <a:pPr/>
              <a:t>01/04/2014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D8268DE-ECB9-4835-8836-78EF67A83181}" type="slidenum">
              <a:rPr lang="fr-FR" smtClean="0"/>
              <a:pPr/>
              <a:t>‹#›</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Titre 21"/>
          <p:cNvSpPr>
            <a:spLocks noGrp="1"/>
          </p:cNvSpPr>
          <p:nvPr>
            <p:ph type="title"/>
          </p:nvPr>
        </p:nvSpPr>
        <p:spPr/>
        <p:txBody>
          <a:bodyPr/>
          <a:lstStyle/>
          <a:p>
            <a:r>
              <a:rPr kumimoji="0" lang="fr-FR" smtClean="0"/>
              <a:t>Cliquez pour modifier le style du titre</a:t>
            </a:r>
            <a:endParaRPr kumimoji="0" lang="en-US"/>
          </a:p>
        </p:txBody>
      </p:sp>
      <p:sp>
        <p:nvSpPr>
          <p:cNvPr id="27" name="Espace réservé du contenu 26"/>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31B632A4-B31A-4E38-BA41-8DB4B6E78BEB}" type="datetime1">
              <a:rPr lang="fr-FR" smtClean="0"/>
              <a:pPr/>
              <a:t>01/04/2014</a:t>
            </a:fld>
            <a:endParaRPr lang="fr-FR" dirty="0"/>
          </a:p>
        </p:txBody>
      </p:sp>
      <p:sp>
        <p:nvSpPr>
          <p:cNvPr id="19" name="Espace réservé du pied de page 18"/>
          <p:cNvSpPr>
            <a:spLocks noGrp="1"/>
          </p:cNvSpPr>
          <p:nvPr>
            <p:ph type="ftr" sz="quarter" idx="11"/>
          </p:nvPr>
        </p:nvSpPr>
        <p:spPr>
          <a:xfrm>
            <a:off x="3581400" y="76200"/>
            <a:ext cx="2895600" cy="288925"/>
          </a:xfrm>
        </p:spPr>
        <p:txBody>
          <a:bodyPr/>
          <a:lstStyle/>
          <a:p>
            <a:endParaRPr lang="fr-FR" dirty="0"/>
          </a:p>
        </p:txBody>
      </p:sp>
      <p:sp>
        <p:nvSpPr>
          <p:cNvPr id="16" name="Espace réservé du numéro de diapositive 15"/>
          <p:cNvSpPr>
            <a:spLocks noGrp="1"/>
          </p:cNvSpPr>
          <p:nvPr>
            <p:ph type="sldNum" sz="quarter" idx="12"/>
          </p:nvPr>
        </p:nvSpPr>
        <p:spPr>
          <a:xfrm>
            <a:off x="8229600" y="6473952"/>
            <a:ext cx="758952" cy="246888"/>
          </a:xfrm>
        </p:spPr>
        <p:txBody>
          <a:bodyPr/>
          <a:lstStyle/>
          <a:p>
            <a:fld id="{0D8268DE-ECB9-4835-8836-78EF67A83181}" type="slidenum">
              <a:rPr lang="fr-FR" smtClean="0"/>
              <a:pPr/>
              <a:t>‹#›</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Espace réservé du texte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9" name="Espace réservé de la date 18"/>
          <p:cNvSpPr>
            <a:spLocks noGrp="1"/>
          </p:cNvSpPr>
          <p:nvPr>
            <p:ph type="dt" sz="half" idx="10"/>
          </p:nvPr>
        </p:nvSpPr>
        <p:spPr/>
        <p:txBody>
          <a:bodyPr/>
          <a:lstStyle/>
          <a:p>
            <a:fld id="{1413F545-15D2-47A8-9501-B4875148EEDB}" type="datetime1">
              <a:rPr lang="fr-FR" smtClean="0"/>
              <a:pPr/>
              <a:t>01/04/2014</a:t>
            </a:fld>
            <a:endParaRPr lang="fr-FR" dirty="0"/>
          </a:p>
        </p:txBody>
      </p:sp>
      <p:sp>
        <p:nvSpPr>
          <p:cNvPr id="11" name="Espace réservé du pied de page 10"/>
          <p:cNvSpPr>
            <a:spLocks noGrp="1"/>
          </p:cNvSpPr>
          <p:nvPr>
            <p:ph type="ftr" sz="quarter" idx="11"/>
          </p:nvPr>
        </p:nvSpPr>
        <p:spPr/>
        <p:txBody>
          <a:bodyPr/>
          <a:lstStyle/>
          <a:p>
            <a:endParaRPr lang="fr-FR" dirty="0"/>
          </a:p>
        </p:txBody>
      </p:sp>
      <p:sp>
        <p:nvSpPr>
          <p:cNvPr id="16" name="Espace réservé du numéro de diapositive 15"/>
          <p:cNvSpPr>
            <a:spLocks noGrp="1"/>
          </p:cNvSpPr>
          <p:nvPr>
            <p:ph type="sldNum" sz="quarter" idx="12"/>
          </p:nvPr>
        </p:nvSpPr>
        <p:spPr/>
        <p:txBody>
          <a:bodyPr/>
          <a:lstStyle/>
          <a:p>
            <a:fld id="{0D8268DE-ECB9-4835-8836-78EF67A83181}" type="slidenum">
              <a:rPr lang="fr-FR" smtClean="0"/>
              <a:pPr/>
              <a:t>‹#›</a:t>
            </a:fld>
            <a:endParaRPr lang="fr-FR" dirty="0"/>
          </a:p>
        </p:txBody>
      </p:sp>
      <p:sp>
        <p:nvSpPr>
          <p:cNvPr id="8" name="Titre 7"/>
          <p:cNvSpPr>
            <a:spLocks noGrp="1"/>
          </p:cNvSpPr>
          <p:nvPr>
            <p:ph type="title"/>
          </p:nvPr>
        </p:nvSpPr>
        <p:spPr>
          <a:xfrm>
            <a:off x="180475" y="2947085"/>
            <a:ext cx="8686800" cy="1184825"/>
          </a:xfrm>
        </p:spPr>
        <p:txBody>
          <a:bodyPr rtlCol="0" anchor="t"/>
          <a:lstStyle>
            <a:lvl1pPr algn="r">
              <a:defRPr/>
            </a:lvl1pPr>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0" name="Titre 19"/>
          <p:cNvSpPr>
            <a:spLocks noGrp="1"/>
          </p:cNvSpPr>
          <p:nvPr>
            <p:ph type="title"/>
          </p:nvPr>
        </p:nvSpPr>
        <p:spPr>
          <a:xfrm>
            <a:off x="301752" y="457200"/>
            <a:ext cx="8686800" cy="841248"/>
          </a:xfrm>
        </p:spPr>
        <p:txBody>
          <a:bodyPr/>
          <a:lstStyle/>
          <a:p>
            <a:r>
              <a:rPr kumimoji="0" lang="fr-FR" smtClean="0"/>
              <a:t>Cliquez pour modifier le style du titre</a:t>
            </a:r>
            <a:endParaRPr kumimoji="0" lang="en-US"/>
          </a:p>
        </p:txBody>
      </p:sp>
      <p:sp>
        <p:nvSpPr>
          <p:cNvPr id="14" name="Espace réservé du conten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0"/>
          </p:nvPr>
        </p:nvSpPr>
        <p:spPr/>
        <p:txBody>
          <a:bodyPr/>
          <a:lstStyle/>
          <a:p>
            <a:fld id="{01CE6762-4BBF-4AF0-BA91-ACC2D1927DDF}" type="datetime1">
              <a:rPr lang="fr-FR" smtClean="0"/>
              <a:pPr/>
              <a:t>01/04/2014</a:t>
            </a:fld>
            <a:endParaRPr lang="fr-FR" dirty="0"/>
          </a:p>
        </p:txBody>
      </p:sp>
      <p:sp>
        <p:nvSpPr>
          <p:cNvPr id="10" name="Espace réservé du pied de page 9"/>
          <p:cNvSpPr>
            <a:spLocks noGrp="1"/>
          </p:cNvSpPr>
          <p:nvPr>
            <p:ph type="ftr" sz="quarter" idx="11"/>
          </p:nvPr>
        </p:nvSpPr>
        <p:spPr/>
        <p:txBody>
          <a:bodyPr/>
          <a:lstStyle/>
          <a:p>
            <a:endParaRPr lang="fr-FR" dirty="0"/>
          </a:p>
        </p:txBody>
      </p:sp>
      <p:sp>
        <p:nvSpPr>
          <p:cNvPr id="31" name="Espace réservé du numéro de diapositive 30"/>
          <p:cNvSpPr>
            <a:spLocks noGrp="1"/>
          </p:cNvSpPr>
          <p:nvPr>
            <p:ph type="sldNum" sz="quarter" idx="12"/>
          </p:nvPr>
        </p:nvSpPr>
        <p:spPr/>
        <p:txBody>
          <a:bodyPr/>
          <a:lstStyle/>
          <a:p>
            <a:fld id="{0D8268DE-ECB9-4835-8836-78EF67A83181}" type="slidenum">
              <a:rPr lang="fr-FR" smtClean="0"/>
              <a:pPr/>
              <a:t>‹#›</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9" name="Titre 28"/>
          <p:cNvSpPr>
            <a:spLocks noGrp="1"/>
          </p:cNvSpPr>
          <p:nvPr>
            <p:ph type="title"/>
          </p:nvPr>
        </p:nvSpPr>
        <p:spPr>
          <a:xfrm>
            <a:off x="304800" y="5410200"/>
            <a:ext cx="8610600" cy="882650"/>
          </a:xfrm>
        </p:spPr>
        <p:txBody>
          <a:bodyPr anchor="ctr"/>
          <a:lstStyle>
            <a:lvl1pPr>
              <a:defRPr/>
            </a:lvl1p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25" name="Espace réservé du texte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8" name="Espace réservé du conten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0"/>
          </p:nvPr>
        </p:nvSpPr>
        <p:spPr/>
        <p:txBody>
          <a:bodyPr/>
          <a:lstStyle/>
          <a:p>
            <a:fld id="{316C7074-C0E2-4CF7-99F3-8D9B248F59EC}" type="datetime1">
              <a:rPr lang="fr-FR" smtClean="0"/>
              <a:pPr/>
              <a:t>01/04/2014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a:xfrm>
            <a:off x="8229600" y="6477000"/>
            <a:ext cx="762000" cy="246888"/>
          </a:xfrm>
        </p:spPr>
        <p:txBody>
          <a:bodyPr/>
          <a:lstStyle/>
          <a:p>
            <a:fld id="{0D8268DE-ECB9-4835-8836-78EF67A83181}" type="slidenum">
              <a:rPr lang="fr-FR" smtClean="0"/>
              <a:pPr/>
              <a:t>‹#›</a:t>
            </a:fld>
            <a:endParaRPr lang="fr-FR" dirty="0"/>
          </a:p>
        </p:txBody>
      </p:sp>
      <p:sp>
        <p:nvSpPr>
          <p:cNvPr id="11" name="Connecteur droit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0" name="Titre 29"/>
          <p:cNvSpPr>
            <a:spLocks noGrp="1"/>
          </p:cNvSpPr>
          <p:nvPr>
            <p:ph type="title"/>
          </p:nvPr>
        </p:nvSpPr>
        <p:spPr>
          <a:xfrm>
            <a:off x="301752" y="457200"/>
            <a:ext cx="8686800" cy="841248"/>
          </a:xfrm>
        </p:spPr>
        <p:txBody>
          <a:bodyPr/>
          <a:lstStyle/>
          <a:p>
            <a:r>
              <a:rPr kumimoji="0" lang="fr-FR" smtClean="0"/>
              <a:t>Cliquez pour modifier le style du titre</a:t>
            </a:r>
            <a:endParaRPr kumimoji="0" lang="en-US"/>
          </a:p>
        </p:txBody>
      </p:sp>
      <p:sp>
        <p:nvSpPr>
          <p:cNvPr id="12" name="Espace réservé de la date 11"/>
          <p:cNvSpPr>
            <a:spLocks noGrp="1"/>
          </p:cNvSpPr>
          <p:nvPr>
            <p:ph type="dt" sz="half" idx="10"/>
          </p:nvPr>
        </p:nvSpPr>
        <p:spPr/>
        <p:txBody>
          <a:bodyPr/>
          <a:lstStyle/>
          <a:p>
            <a:fld id="{64CE79F7-C759-4521-ABAA-690B7976489F}" type="datetime1">
              <a:rPr lang="fr-FR" smtClean="0"/>
              <a:pPr/>
              <a:t>01/04/2014</a:t>
            </a:fld>
            <a:endParaRPr lang="fr-FR" dirty="0"/>
          </a:p>
        </p:txBody>
      </p:sp>
      <p:sp>
        <p:nvSpPr>
          <p:cNvPr id="21" name="Espace réservé du pied de page 20"/>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D8268DE-ECB9-4835-8836-78EF67A83181}" type="slidenum">
              <a:rPr lang="fr-FR" smtClean="0"/>
              <a:pPr/>
              <a:t>‹#›</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9193F0E3-A8CC-4BA3-AD72-981F27460312}" type="datetime1">
              <a:rPr lang="fr-FR" smtClean="0"/>
              <a:pPr/>
              <a:t>01/04/2014</a:t>
            </a:fld>
            <a:endParaRPr lang="fr-FR" dirty="0"/>
          </a:p>
        </p:txBody>
      </p:sp>
      <p:sp>
        <p:nvSpPr>
          <p:cNvPr id="24" name="Espace réservé du pied de page 23"/>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D8268DE-ECB9-4835-8836-78EF67A83181}" type="slidenum">
              <a:rPr lang="fr-FR" smtClean="0"/>
              <a:pPr/>
              <a:t>‹#›</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Connecteur droit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re 11"/>
          <p:cNvSpPr>
            <a:spLocks noGrp="1"/>
          </p:cNvSpPr>
          <p:nvPr>
            <p:ph type="title"/>
          </p:nvPr>
        </p:nvSpPr>
        <p:spPr>
          <a:xfrm>
            <a:off x="457200" y="5486400"/>
            <a:ext cx="8458200" cy="520700"/>
          </a:xfrm>
        </p:spPr>
        <p:txBody>
          <a:bodyPr anchor="ctr"/>
          <a:lstStyle>
            <a:lvl1pPr algn="l">
              <a:buNone/>
              <a:defRPr sz="2000" b="1"/>
            </a:lvl1pPr>
          </a:lstStyle>
          <a:p>
            <a:r>
              <a:rPr kumimoji="0" lang="fr-FR" smtClean="0"/>
              <a:t>Cliquez pour modifier le style du titre</a:t>
            </a:r>
            <a:endParaRPr kumimoji="0" lang="en-US"/>
          </a:p>
        </p:txBody>
      </p:sp>
      <p:sp>
        <p:nvSpPr>
          <p:cNvPr id="26" name="Espace réservé du texte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14" name="Espace réservé du conten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8F0B77A6-B512-41F1-830F-296777D2CF69}" type="datetime1">
              <a:rPr lang="fr-FR" smtClean="0"/>
              <a:pPr/>
              <a:t>01/04/2014</a:t>
            </a:fld>
            <a:endParaRPr lang="fr-FR" dirty="0"/>
          </a:p>
        </p:txBody>
      </p:sp>
      <p:sp>
        <p:nvSpPr>
          <p:cNvPr id="29" name="Espace réservé du pied de page 28"/>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D8268DE-ECB9-4835-8836-78EF67A83181}" type="slidenum">
              <a:rPr lang="fr-FR" smtClean="0"/>
              <a:pPr/>
              <a:t>‹#›</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3" name="Espace réservé pour une imag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fr-FR" dirty="0" smtClean="0"/>
              <a:t>Cliquez sur l'icône pour ajouter une image</a:t>
            </a:r>
            <a:endParaRPr kumimoji="0" lang="en-US" dirty="0"/>
          </a:p>
        </p:txBody>
      </p:sp>
      <p:sp>
        <p:nvSpPr>
          <p:cNvPr id="7" name="Espace réservé de la date 6"/>
          <p:cNvSpPr>
            <a:spLocks noGrp="1"/>
          </p:cNvSpPr>
          <p:nvPr>
            <p:ph type="dt" sz="half" idx="10"/>
          </p:nvPr>
        </p:nvSpPr>
        <p:spPr/>
        <p:txBody>
          <a:bodyPr/>
          <a:lstStyle/>
          <a:p>
            <a:fld id="{D291FCB4-957F-45C4-8C50-740B7A28645D}" type="datetime1">
              <a:rPr lang="fr-FR" smtClean="0"/>
              <a:pPr/>
              <a:t>01/04/2014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31" name="Espace réservé du numéro de diapositive 30"/>
          <p:cNvSpPr>
            <a:spLocks noGrp="1"/>
          </p:cNvSpPr>
          <p:nvPr>
            <p:ph type="sldNum" sz="quarter" idx="12"/>
          </p:nvPr>
        </p:nvSpPr>
        <p:spPr/>
        <p:txBody>
          <a:bodyPr/>
          <a:lstStyle/>
          <a:p>
            <a:fld id="{0D8268DE-ECB9-4835-8836-78EF67A83181}" type="slidenum">
              <a:rPr lang="fr-FR" smtClean="0"/>
              <a:pPr/>
              <a:t>‹#›</a:t>
            </a:fld>
            <a:endParaRPr lang="fr-FR" dirty="0"/>
          </a:p>
        </p:txBody>
      </p:sp>
      <p:sp>
        <p:nvSpPr>
          <p:cNvPr id="17" name="Titre 16"/>
          <p:cNvSpPr>
            <a:spLocks noGrp="1"/>
          </p:cNvSpPr>
          <p:nvPr>
            <p:ph type="title"/>
          </p:nvPr>
        </p:nvSpPr>
        <p:spPr>
          <a:xfrm>
            <a:off x="381000" y="4993760"/>
            <a:ext cx="5867400" cy="522288"/>
          </a:xfrm>
        </p:spPr>
        <p:txBody>
          <a:bodyPr anchor="ctr"/>
          <a:lstStyle>
            <a:lvl1pPr algn="l">
              <a:buNone/>
              <a:defRPr sz="2000" b="1"/>
            </a:lvl1pPr>
          </a:lstStyle>
          <a:p>
            <a:r>
              <a:rPr kumimoji="0" lang="fr-FR" smtClean="0"/>
              <a:t>Cliquez pour modifier le style du titre</a:t>
            </a:r>
            <a:endParaRPr kumimoji="0" lang="en-US"/>
          </a:p>
        </p:txBody>
      </p:sp>
      <p:sp>
        <p:nvSpPr>
          <p:cNvPr id="26" name="Espace réservé du texte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Espace réservé du texte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1" name="Espace réservé de la date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88B5EA1-533E-484B-B801-1043E27E4251}" type="datetime1">
              <a:rPr lang="fr-FR" smtClean="0"/>
              <a:pPr/>
              <a:t>01/04/2014</a:t>
            </a:fld>
            <a:endParaRPr lang="fr-FR" dirty="0"/>
          </a:p>
        </p:txBody>
      </p:sp>
      <p:sp>
        <p:nvSpPr>
          <p:cNvPr id="28" name="Espace réservé du pied de page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r-FR" dirty="0"/>
          </a:p>
        </p:txBody>
      </p:sp>
      <p:sp>
        <p:nvSpPr>
          <p:cNvPr id="5" name="Espace réservé du numéro de diapositive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D8268DE-ECB9-4835-8836-78EF67A83181}" type="slidenum">
              <a:rPr lang="fr-FR" smtClean="0"/>
              <a:pPr/>
              <a:t>‹#›</a:t>
            </a:fld>
            <a:endParaRPr lang="fr-FR" dirty="0"/>
          </a:p>
        </p:txBody>
      </p:sp>
      <p:sp>
        <p:nvSpPr>
          <p:cNvPr id="10" name="Espace réservé du titre 9"/>
          <p:cNvSpPr>
            <a:spLocks noGrp="1"/>
          </p:cNvSpPr>
          <p:nvPr>
            <p:ph type="title"/>
          </p:nvPr>
        </p:nvSpPr>
        <p:spPr>
          <a:xfrm>
            <a:off x="304800" y="457200"/>
            <a:ext cx="8686800" cy="838200"/>
          </a:xfrm>
          <a:prstGeom prst="rect">
            <a:avLst/>
          </a:prstGeom>
        </p:spPr>
        <p:txBody>
          <a:bodyPr vert="horz" anchor="ctr">
            <a:normAutofit/>
          </a:bodyPr>
          <a:lstStyle/>
          <a:p>
            <a:r>
              <a:rPr kumimoji="0" lang="fr-FR" smtClean="0"/>
              <a:t>Cliquez pour modifier le style du titre</a:t>
            </a:r>
            <a:endParaRPr kumimoji="0" lang="en-US"/>
          </a:p>
        </p:txBody>
      </p:sp>
      <p:sp>
        <p:nvSpPr>
          <p:cNvPr id="9" name="Connecteur droit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Connecteur droit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5.jpeg"/><Relationship Id="rId1" Type="http://schemas.openxmlformats.org/officeDocument/2006/relationships/slideLayout" Target="../slideLayouts/slideLayout5.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81000" y="620688"/>
            <a:ext cx="8458200" cy="2160240"/>
          </a:xfrm>
        </p:spPr>
        <p:txBody>
          <a:bodyPr>
            <a:normAutofit/>
          </a:bodyPr>
          <a:lstStyle/>
          <a:p>
            <a:r>
              <a:rPr lang="fr-FR" sz="4400" dirty="0" smtClean="0"/>
              <a:t>COMMENT METTRE EN VALEUR SES ANIMAUX ?</a:t>
            </a:r>
            <a:endParaRPr lang="fr-FR" sz="4400" dirty="0"/>
          </a:p>
        </p:txBody>
      </p:sp>
      <p:pic>
        <p:nvPicPr>
          <p:cNvPr id="5" name="Picture 2" descr="D:\Mes images\photoag49\bts étable.jpg"/>
          <p:cNvPicPr>
            <a:picLocks noChangeAspect="1" noChangeArrowheads="1"/>
          </p:cNvPicPr>
          <p:nvPr/>
        </p:nvPicPr>
        <p:blipFill>
          <a:blip r:embed="rId2" cstate="print"/>
          <a:srcRect/>
          <a:stretch>
            <a:fillRect/>
          </a:stretch>
        </p:blipFill>
        <p:spPr bwMode="auto">
          <a:xfrm>
            <a:off x="2456385" y="2996952"/>
            <a:ext cx="6004047" cy="2664296"/>
          </a:xfrm>
          <a:prstGeom prst="rect">
            <a:avLst/>
          </a:prstGeom>
          <a:noFill/>
          <a:ln w="0">
            <a:solidFill>
              <a:schemeClr val="tx1"/>
            </a:solidFill>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2"/>
          </p:nvPr>
        </p:nvSpPr>
        <p:spPr>
          <a:xfrm>
            <a:off x="281444" y="404665"/>
            <a:ext cx="8611036" cy="5616623"/>
          </a:xfrm>
        </p:spPr>
        <p:txBody>
          <a:bodyPr>
            <a:normAutofit lnSpcReduction="10000"/>
          </a:bodyPr>
          <a:lstStyle/>
          <a:p>
            <a:pPr marL="342900" lvl="1" indent="-342900">
              <a:lnSpc>
                <a:spcPct val="150000"/>
              </a:lnSpc>
              <a:buFont typeface="Wingdings" pitchFamily="2" charset="2"/>
              <a:buChar char="q"/>
            </a:pPr>
            <a:r>
              <a:rPr lang="fr-FR" sz="2400" dirty="0" smtClean="0"/>
              <a:t>Du sevrage au vêlage:</a:t>
            </a:r>
          </a:p>
          <a:p>
            <a:pPr marL="342900" lvl="1" indent="-342900">
              <a:lnSpc>
                <a:spcPct val="150000"/>
              </a:lnSpc>
              <a:buFont typeface="Wingdings" pitchFamily="2" charset="2"/>
              <a:buChar char="q"/>
            </a:pPr>
            <a:endParaRPr lang="fr-FR" sz="900" dirty="0" smtClean="0"/>
          </a:p>
          <a:p>
            <a:pPr lvl="1">
              <a:lnSpc>
                <a:spcPct val="150000"/>
              </a:lnSpc>
              <a:buFontTx/>
              <a:buChar char="-"/>
            </a:pPr>
            <a:r>
              <a:rPr lang="fr-FR" sz="2200" dirty="0" smtClean="0"/>
              <a:t>Alimentation: paille, foin, pâturage, aliment</a:t>
            </a:r>
          </a:p>
          <a:p>
            <a:pPr lvl="1">
              <a:lnSpc>
                <a:spcPct val="150000"/>
              </a:lnSpc>
              <a:buFontTx/>
              <a:buChar char="-"/>
            </a:pPr>
            <a:r>
              <a:rPr lang="fr-FR" sz="2200" dirty="0" smtClean="0"/>
              <a:t>Tonte des animaux</a:t>
            </a:r>
          </a:p>
          <a:p>
            <a:pPr lvl="1">
              <a:lnSpc>
                <a:spcPct val="150000"/>
              </a:lnSpc>
              <a:buFontTx/>
              <a:buChar char="-"/>
            </a:pPr>
            <a:r>
              <a:rPr lang="fr-FR" sz="2200" dirty="0" smtClean="0"/>
              <a:t> Taillage des pieds</a:t>
            </a:r>
          </a:p>
          <a:p>
            <a:pPr lvl="1">
              <a:lnSpc>
                <a:spcPct val="150000"/>
              </a:lnSpc>
              <a:buFontTx/>
              <a:buChar char="-"/>
            </a:pPr>
            <a:endParaRPr lang="fr-FR" sz="2200" dirty="0" smtClean="0"/>
          </a:p>
          <a:p>
            <a:pPr marL="180000" lvl="1">
              <a:lnSpc>
                <a:spcPct val="150000"/>
              </a:lnSpc>
              <a:buNone/>
            </a:pPr>
            <a:endParaRPr lang="fr-FR" sz="2400" b="1" dirty="0" smtClean="0"/>
          </a:p>
          <a:p>
            <a:pPr marL="180000" lvl="1">
              <a:lnSpc>
                <a:spcPct val="150000"/>
              </a:lnSpc>
              <a:buNone/>
            </a:pPr>
            <a:endParaRPr lang="fr-FR" sz="2400" b="1" dirty="0" smtClean="0"/>
          </a:p>
          <a:p>
            <a:pPr marL="180000" lvl="1">
              <a:lnSpc>
                <a:spcPct val="150000"/>
              </a:lnSpc>
              <a:buNone/>
            </a:pPr>
            <a:endParaRPr lang="fr-FR" sz="2400" b="1" dirty="0" smtClean="0"/>
          </a:p>
          <a:p>
            <a:pPr marL="180000" lvl="1">
              <a:lnSpc>
                <a:spcPct val="150000"/>
              </a:lnSpc>
              <a:buNone/>
            </a:pPr>
            <a:r>
              <a:rPr lang="fr-FR" sz="2400" b="1" dirty="0" smtClean="0"/>
              <a:t>Maximiser la croissance pour faire vêler jeune: objectif 24 mois</a:t>
            </a:r>
            <a:r>
              <a:rPr lang="fr-FR" sz="2800" dirty="0" smtClean="0"/>
              <a:t> </a:t>
            </a:r>
            <a:endParaRPr lang="fr-FR" sz="2400" dirty="0" smtClean="0"/>
          </a:p>
          <a:p>
            <a:endParaRPr lang="fr-FR" dirty="0"/>
          </a:p>
        </p:txBody>
      </p:sp>
      <p:pic>
        <p:nvPicPr>
          <p:cNvPr id="4" name="Picture 3" descr="D:\Mes images\photoag49\concours 2013 038.jpg"/>
          <p:cNvPicPr>
            <a:picLocks noGrp="1" noChangeAspect="1" noChangeArrowheads="1"/>
          </p:cNvPicPr>
          <p:nvPr>
            <p:ph sz="quarter" idx="2"/>
          </p:nvPr>
        </p:nvPicPr>
        <p:blipFill>
          <a:blip r:embed="rId2" cstate="print"/>
          <a:srcRect/>
          <a:stretch>
            <a:fillRect/>
          </a:stretch>
        </p:blipFill>
        <p:spPr bwMode="auto">
          <a:xfrm>
            <a:off x="4097837" y="2329441"/>
            <a:ext cx="3498499" cy="2611727"/>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2"/>
          </p:nvPr>
        </p:nvSpPr>
        <p:spPr>
          <a:xfrm>
            <a:off x="281444" y="404664"/>
            <a:ext cx="8611036" cy="5616624"/>
          </a:xfrm>
        </p:spPr>
        <p:txBody>
          <a:bodyPr>
            <a:normAutofit fontScale="85000" lnSpcReduction="10000"/>
          </a:bodyPr>
          <a:lstStyle/>
          <a:p>
            <a:pPr marL="342900" lvl="1" indent="-342900">
              <a:lnSpc>
                <a:spcPct val="150000"/>
              </a:lnSpc>
              <a:buFont typeface="Wingdings" pitchFamily="2" charset="2"/>
              <a:buChar char="q"/>
            </a:pPr>
            <a:r>
              <a:rPr lang="fr-FR" sz="2800" dirty="0" smtClean="0"/>
              <a:t>Le vêlage, un moment clé:</a:t>
            </a:r>
          </a:p>
          <a:p>
            <a:pPr marL="342900" lvl="1" indent="-342900">
              <a:lnSpc>
                <a:spcPct val="150000"/>
              </a:lnSpc>
              <a:buFont typeface="Wingdings" pitchFamily="2" charset="2"/>
              <a:buChar char="q"/>
            </a:pPr>
            <a:endParaRPr lang="fr-FR" sz="900" dirty="0" smtClean="0"/>
          </a:p>
          <a:p>
            <a:pPr marL="742950" lvl="2" indent="-342900">
              <a:lnSpc>
                <a:spcPct val="150000"/>
              </a:lnSpc>
              <a:buFontTx/>
              <a:buChar char="-"/>
            </a:pPr>
            <a:r>
              <a:rPr lang="fr-FR" sz="2600" dirty="0" smtClean="0"/>
              <a:t>Préparation vêlage: 1/3 ration des VL+ foin et minéral adapté</a:t>
            </a:r>
          </a:p>
          <a:p>
            <a:pPr marL="742950" lvl="2" indent="-342900">
              <a:lnSpc>
                <a:spcPct val="150000"/>
              </a:lnSpc>
              <a:buFontTx/>
              <a:buChar char="-"/>
            </a:pPr>
            <a:r>
              <a:rPr lang="fr-FR" sz="2600" dirty="0" smtClean="0"/>
              <a:t>Tonte</a:t>
            </a:r>
          </a:p>
          <a:p>
            <a:pPr marL="742950" lvl="2" indent="-342900">
              <a:lnSpc>
                <a:spcPct val="150000"/>
              </a:lnSpc>
              <a:buFontTx/>
              <a:buChar char="-"/>
            </a:pPr>
            <a:r>
              <a:rPr lang="fr-FR" sz="2600" dirty="0" smtClean="0"/>
              <a:t>Bien surveiller en début de lactation: délivrance, œdème, état</a:t>
            </a:r>
          </a:p>
          <a:p>
            <a:pPr marL="742950" lvl="2" indent="-342900">
              <a:lnSpc>
                <a:spcPct val="150000"/>
              </a:lnSpc>
              <a:buNone/>
            </a:pPr>
            <a:endParaRPr lang="fr-FR" sz="2600" dirty="0" smtClean="0"/>
          </a:p>
          <a:p>
            <a:pPr marL="342900" lvl="1" indent="-342900">
              <a:lnSpc>
                <a:spcPct val="150000"/>
              </a:lnSpc>
              <a:buFont typeface="Wingdings" pitchFamily="2" charset="2"/>
              <a:buChar char="q"/>
            </a:pPr>
            <a:r>
              <a:rPr lang="fr-FR" sz="2800" dirty="0" smtClean="0"/>
              <a:t>En lactation et au tarissement:</a:t>
            </a:r>
          </a:p>
          <a:p>
            <a:pPr marL="342900" lvl="1" indent="-342900">
              <a:lnSpc>
                <a:spcPct val="150000"/>
              </a:lnSpc>
              <a:buFont typeface="Wingdings" pitchFamily="2" charset="2"/>
              <a:buChar char="q"/>
            </a:pPr>
            <a:endParaRPr lang="fr-FR" sz="900" dirty="0" smtClean="0"/>
          </a:p>
          <a:p>
            <a:pPr marL="742950" lvl="2" indent="-342900">
              <a:lnSpc>
                <a:spcPct val="150000"/>
              </a:lnSpc>
              <a:buFontTx/>
              <a:buChar char="-"/>
            </a:pPr>
            <a:r>
              <a:rPr lang="fr-FR" sz="2600" dirty="0" smtClean="0"/>
              <a:t>Tailler les pieds</a:t>
            </a:r>
          </a:p>
          <a:p>
            <a:pPr marL="742950" lvl="2" indent="-342900">
              <a:lnSpc>
                <a:spcPct val="150000"/>
              </a:lnSpc>
              <a:buFontTx/>
              <a:buChar char="-"/>
            </a:pPr>
            <a:r>
              <a:rPr lang="fr-FR" sz="2600" dirty="0" smtClean="0"/>
              <a:t>Attention aux transitions alimentaires</a:t>
            </a:r>
          </a:p>
          <a:p>
            <a:pPr marL="742950" lvl="2" indent="-342900">
              <a:lnSpc>
                <a:spcPct val="150000"/>
              </a:lnSpc>
              <a:buFontTx/>
              <a:buChar char="-"/>
            </a:pPr>
            <a:r>
              <a:rPr lang="fr-FR" sz="2600" dirty="0" smtClean="0"/>
              <a:t>Bien tarir</a:t>
            </a:r>
          </a:p>
          <a:p>
            <a:pPr marL="742950" lvl="2" indent="-342900">
              <a:lnSpc>
                <a:spcPct val="150000"/>
              </a:lnSpc>
              <a:buFontTx/>
              <a:buChar char="-"/>
            </a:pPr>
            <a:endParaRPr lang="fr-FR" sz="2200" dirty="0" smtClean="0"/>
          </a:p>
          <a:p>
            <a:pPr marL="742950" lvl="2" indent="-342900">
              <a:lnSpc>
                <a:spcPct val="150000"/>
              </a:lnSpc>
              <a:buFontTx/>
              <a:buChar char="-"/>
            </a:pPr>
            <a:endParaRPr lang="fr-FR" sz="2400" dirty="0" smtClean="0"/>
          </a:p>
          <a:p>
            <a:pPr marL="742950" lvl="2" indent="-342900">
              <a:lnSpc>
                <a:spcPct val="150000"/>
              </a:lnSpc>
              <a:buNone/>
            </a:pPr>
            <a:endParaRPr lang="fr-FR" sz="2400" dirty="0" smtClean="0"/>
          </a:p>
          <a:p>
            <a:pPr marL="742950" lvl="2" indent="-342900">
              <a:lnSpc>
                <a:spcPct val="150000"/>
              </a:lnSpc>
              <a:buNone/>
            </a:pPr>
            <a:endParaRPr lang="fr-FR" sz="2400" dirty="0" smtClean="0"/>
          </a:p>
          <a:p>
            <a:pPr marL="742950" lvl="2" indent="-342900">
              <a:lnSpc>
                <a:spcPct val="150000"/>
              </a:lnSpc>
              <a:buFontTx/>
              <a:buChar char="-"/>
            </a:pPr>
            <a:endParaRPr lang="fr-FR" sz="2200" dirty="0" smtClean="0"/>
          </a:p>
          <a:p>
            <a:pPr marL="342900" lvl="1" indent="-342900">
              <a:lnSpc>
                <a:spcPct val="150000"/>
              </a:lnSpc>
              <a:buFontTx/>
              <a:buChar char="-"/>
            </a:pPr>
            <a:endParaRPr lang="fr-FR" sz="2400" dirty="0" smtClean="0"/>
          </a:p>
          <a:p>
            <a:pPr marL="342900" lvl="1" indent="-342900">
              <a:lnSpc>
                <a:spcPct val="150000"/>
              </a:lnSpc>
              <a:buNone/>
            </a:pPr>
            <a:endParaRPr lang="fr-FR" sz="2400" dirty="0" smtClean="0"/>
          </a:p>
          <a:p>
            <a:pPr marL="342900" lvl="1" indent="-342900">
              <a:lnSpc>
                <a:spcPct val="150000"/>
              </a:lnSpc>
              <a:buNone/>
            </a:pPr>
            <a:endParaRPr lang="fr-FR" sz="2400" dirty="0" smtClean="0"/>
          </a:p>
          <a:p>
            <a:pPr marL="342900" lvl="1" indent="-342900">
              <a:lnSpc>
                <a:spcPct val="150000"/>
              </a:lnSpc>
              <a:buFont typeface="Wingdings" pitchFamily="2" charset="2"/>
              <a:buChar char="q"/>
            </a:pPr>
            <a:endParaRPr lang="fr-FR" sz="2400" dirty="0" smtClean="0"/>
          </a:p>
          <a:p>
            <a:endParaRPr lang="fr-FR"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2"/>
          </p:nvPr>
        </p:nvSpPr>
        <p:spPr>
          <a:xfrm>
            <a:off x="281444" y="404664"/>
            <a:ext cx="8611036" cy="5616624"/>
          </a:xfrm>
        </p:spPr>
        <p:txBody>
          <a:bodyPr/>
          <a:lstStyle/>
          <a:p>
            <a:pPr marL="342900" lvl="1" indent="-342900">
              <a:lnSpc>
                <a:spcPct val="150000"/>
              </a:lnSpc>
              <a:buFont typeface="Wingdings" pitchFamily="2" charset="2"/>
              <a:buChar char="q"/>
            </a:pPr>
            <a:r>
              <a:rPr lang="fr-FR" sz="2400" dirty="0" smtClean="0"/>
              <a:t>Préparation particulière pour mettre en avant un animal:</a:t>
            </a:r>
          </a:p>
          <a:p>
            <a:pPr marL="342900" lvl="1" indent="-342900">
              <a:lnSpc>
                <a:spcPct val="150000"/>
              </a:lnSpc>
              <a:buFont typeface="Wingdings" pitchFamily="2" charset="2"/>
              <a:buChar char="q"/>
            </a:pPr>
            <a:endParaRPr lang="fr-FR" sz="800" dirty="0" smtClean="0"/>
          </a:p>
          <a:p>
            <a:pPr marL="742950" lvl="2" indent="-342900">
              <a:lnSpc>
                <a:spcPct val="150000"/>
              </a:lnSpc>
              <a:buFontTx/>
              <a:buChar char="-"/>
            </a:pPr>
            <a:r>
              <a:rPr lang="fr-FR" sz="2200" dirty="0" smtClean="0"/>
              <a:t>Tailler les pieds </a:t>
            </a:r>
          </a:p>
          <a:p>
            <a:pPr marL="742950" lvl="2" indent="-342900">
              <a:lnSpc>
                <a:spcPct val="150000"/>
              </a:lnSpc>
              <a:buFontTx/>
              <a:buChar char="-"/>
            </a:pPr>
            <a:r>
              <a:rPr lang="fr-FR" sz="2200" dirty="0" smtClean="0"/>
              <a:t>Dresser au licol</a:t>
            </a:r>
          </a:p>
          <a:p>
            <a:pPr marL="742950" lvl="2" indent="-342900">
              <a:lnSpc>
                <a:spcPct val="150000"/>
              </a:lnSpc>
              <a:buFontTx/>
              <a:buChar char="-"/>
            </a:pPr>
            <a:r>
              <a:rPr lang="fr-FR" sz="2200" dirty="0" smtClean="0"/>
              <a:t>Laver </a:t>
            </a:r>
          </a:p>
          <a:p>
            <a:pPr marL="742950" lvl="2" indent="-342900">
              <a:lnSpc>
                <a:spcPct val="150000"/>
              </a:lnSpc>
              <a:buFontTx/>
              <a:buChar char="-"/>
            </a:pPr>
            <a:r>
              <a:rPr lang="fr-FR" sz="2200" dirty="0" smtClean="0"/>
              <a:t>Tondre</a:t>
            </a:r>
          </a:p>
          <a:p>
            <a:pPr marL="742950" lvl="2" indent="-342900">
              <a:lnSpc>
                <a:spcPct val="150000"/>
              </a:lnSpc>
              <a:buFontTx/>
              <a:buChar char="-"/>
            </a:pPr>
            <a:r>
              <a:rPr lang="fr-FR" sz="2200" dirty="0" smtClean="0"/>
              <a:t>Caler l’alimentation</a:t>
            </a:r>
          </a:p>
          <a:p>
            <a:pPr marL="742950" lvl="2" indent="-342900">
              <a:lnSpc>
                <a:spcPct val="150000"/>
              </a:lnSpc>
              <a:buFontTx/>
              <a:buChar char="-"/>
            </a:pPr>
            <a:r>
              <a:rPr lang="fr-FR" sz="2200" dirty="0" smtClean="0"/>
              <a:t>Charger la mamelle</a:t>
            </a:r>
          </a:p>
          <a:p>
            <a:pPr marL="742950" lvl="2" indent="-342900">
              <a:lnSpc>
                <a:spcPct val="150000"/>
              </a:lnSpc>
              <a:buFontTx/>
              <a:buChar char="-"/>
            </a:pPr>
            <a:endParaRPr lang="fr-FR" sz="2200" dirty="0" smtClean="0"/>
          </a:p>
          <a:p>
            <a:pPr marL="342900" lvl="1" indent="-342900">
              <a:lnSpc>
                <a:spcPct val="150000"/>
              </a:lnSpc>
              <a:buNone/>
            </a:pPr>
            <a:r>
              <a:rPr lang="fr-FR" sz="2400" dirty="0" smtClean="0"/>
              <a:t>	</a:t>
            </a:r>
            <a:r>
              <a:rPr lang="fr-FR" sz="2400" b="1" dirty="0" smtClean="0"/>
              <a:t>C’est là que tout se joue: le résultat se fait à la préparation!!!</a:t>
            </a:r>
          </a:p>
          <a:p>
            <a:pPr marL="342900" lvl="1" indent="-342900">
              <a:lnSpc>
                <a:spcPct val="150000"/>
              </a:lnSpc>
              <a:buNone/>
            </a:pPr>
            <a:endParaRPr lang="fr-FR" sz="2400" dirty="0" smtClean="0"/>
          </a:p>
          <a:p>
            <a:pPr marL="342900" lvl="1" indent="-342900">
              <a:lnSpc>
                <a:spcPct val="150000"/>
              </a:lnSpc>
              <a:buNone/>
            </a:pPr>
            <a:endParaRPr lang="fr-FR" sz="2400" dirty="0" smtClean="0"/>
          </a:p>
          <a:p>
            <a:pPr marL="342900" lvl="1" indent="-342900">
              <a:lnSpc>
                <a:spcPct val="150000"/>
              </a:lnSpc>
              <a:buNone/>
            </a:pPr>
            <a:endParaRPr lang="fr-FR" sz="2400" dirty="0" smtClean="0"/>
          </a:p>
          <a:p>
            <a:pPr marL="342900" lvl="1" indent="-342900">
              <a:lnSpc>
                <a:spcPct val="150000"/>
              </a:lnSpc>
              <a:buFont typeface="Wingdings" pitchFamily="2" charset="2"/>
              <a:buChar char="q"/>
            </a:pPr>
            <a:endParaRPr lang="fr-FR" sz="2400" dirty="0" smtClean="0"/>
          </a:p>
          <a:p>
            <a:pPr marL="342900" lvl="1" indent="-342900">
              <a:lnSpc>
                <a:spcPct val="150000"/>
              </a:lnSpc>
              <a:buNone/>
            </a:pPr>
            <a:endParaRPr lang="fr-FR" sz="2200" dirty="0" smtClean="0"/>
          </a:p>
        </p:txBody>
      </p:sp>
      <p:pic>
        <p:nvPicPr>
          <p:cNvPr id="4" name="Picture 4" descr="D:\Mes images\photoag49\concours 2013 021.jpg"/>
          <p:cNvPicPr>
            <a:picLocks noGrp="1" noChangeAspect="1" noChangeArrowheads="1"/>
          </p:cNvPicPr>
          <p:nvPr>
            <p:ph sz="quarter" idx="2"/>
          </p:nvPr>
        </p:nvPicPr>
        <p:blipFill>
          <a:blip r:embed="rId2" cstate="print"/>
          <a:srcRect/>
          <a:stretch>
            <a:fillRect/>
          </a:stretch>
        </p:blipFill>
        <p:spPr bwMode="auto">
          <a:xfrm>
            <a:off x="4652381" y="2420888"/>
            <a:ext cx="3376003" cy="252028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Aux concours</a:t>
            </a:r>
            <a:endParaRPr lang="fr-FR"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2"/>
          </p:nvPr>
        </p:nvSpPr>
        <p:spPr>
          <a:xfrm>
            <a:off x="281444" y="404664"/>
            <a:ext cx="8611036" cy="5616624"/>
          </a:xfrm>
        </p:spPr>
        <p:txBody>
          <a:bodyPr/>
          <a:lstStyle/>
          <a:p>
            <a:pPr marL="342900" lvl="1" indent="-342900">
              <a:lnSpc>
                <a:spcPct val="150000"/>
              </a:lnSpc>
              <a:buFont typeface="Wingdings" pitchFamily="2" charset="2"/>
              <a:buChar char="q"/>
            </a:pPr>
            <a:r>
              <a:rPr lang="fr-FR" sz="2400" dirty="0" smtClean="0"/>
              <a:t>Sur le terrain d’exposition:</a:t>
            </a:r>
          </a:p>
          <a:p>
            <a:pPr marL="342900" lvl="1" indent="-342900">
              <a:lnSpc>
                <a:spcPct val="150000"/>
              </a:lnSpc>
              <a:buNone/>
            </a:pPr>
            <a:endParaRPr lang="fr-FR" sz="800" dirty="0" smtClean="0"/>
          </a:p>
          <a:p>
            <a:pPr marL="742950" lvl="2" indent="-342900">
              <a:lnSpc>
                <a:spcPct val="150000"/>
              </a:lnSpc>
              <a:buFontTx/>
              <a:buChar char="-"/>
            </a:pPr>
            <a:r>
              <a:rPr lang="fr-FR" sz="2200" dirty="0" smtClean="0"/>
              <a:t>Préparer le couchage </a:t>
            </a:r>
          </a:p>
          <a:p>
            <a:pPr marL="742950" lvl="2" indent="-342900">
              <a:lnSpc>
                <a:spcPct val="150000"/>
              </a:lnSpc>
              <a:buFontTx/>
              <a:buChar char="-"/>
            </a:pPr>
            <a:r>
              <a:rPr lang="fr-FR" sz="2200" dirty="0" smtClean="0"/>
              <a:t>Laver</a:t>
            </a:r>
          </a:p>
          <a:p>
            <a:pPr marL="742950" lvl="2" indent="-342900">
              <a:lnSpc>
                <a:spcPct val="150000"/>
              </a:lnSpc>
              <a:buFontTx/>
              <a:buChar char="-"/>
            </a:pPr>
            <a:r>
              <a:rPr lang="fr-FR" sz="2200" dirty="0" smtClean="0"/>
              <a:t>Caler les repas</a:t>
            </a:r>
          </a:p>
          <a:p>
            <a:pPr marL="742950" lvl="2" indent="-342900">
              <a:lnSpc>
                <a:spcPct val="150000"/>
              </a:lnSpc>
              <a:buFontTx/>
              <a:buChar char="-"/>
            </a:pPr>
            <a:r>
              <a:rPr lang="fr-FR" sz="2200" dirty="0" smtClean="0"/>
              <a:t>Vérifier les heures de lait</a:t>
            </a:r>
          </a:p>
          <a:p>
            <a:pPr marL="742950" lvl="2" indent="-342900">
              <a:lnSpc>
                <a:spcPct val="150000"/>
              </a:lnSpc>
              <a:buFontTx/>
              <a:buChar char="-"/>
            </a:pPr>
            <a:r>
              <a:rPr lang="fr-FR" sz="2200" dirty="0" smtClean="0"/>
              <a:t>Clipper</a:t>
            </a:r>
          </a:p>
          <a:p>
            <a:pPr marL="742950" lvl="2" indent="-342900">
              <a:lnSpc>
                <a:spcPct val="150000"/>
              </a:lnSpc>
              <a:buFontTx/>
              <a:buChar char="-"/>
            </a:pPr>
            <a:endParaRPr lang="fr-FR" sz="2200" dirty="0" smtClean="0"/>
          </a:p>
          <a:p>
            <a:pPr marL="742950" lvl="2" indent="-342900">
              <a:lnSpc>
                <a:spcPct val="150000"/>
              </a:lnSpc>
              <a:buFontTx/>
              <a:buChar char="-"/>
            </a:pPr>
            <a:endParaRPr lang="fr-FR" sz="2200" dirty="0" smtClean="0"/>
          </a:p>
          <a:p>
            <a:pPr marL="742950" lvl="2" indent="-342900">
              <a:lnSpc>
                <a:spcPct val="150000"/>
              </a:lnSpc>
              <a:buFontTx/>
              <a:buChar char="-"/>
            </a:pPr>
            <a:endParaRPr lang="fr-FR" sz="2200" dirty="0" smtClean="0"/>
          </a:p>
          <a:p>
            <a:pPr marL="742950" lvl="2" indent="-342900">
              <a:lnSpc>
                <a:spcPct val="150000"/>
              </a:lnSpc>
              <a:buFontTx/>
              <a:buChar char="-"/>
            </a:pPr>
            <a:endParaRPr lang="fr-FR" sz="2200" dirty="0" smtClean="0"/>
          </a:p>
          <a:p>
            <a:pPr marL="342900" lvl="1" indent="-342900">
              <a:lnSpc>
                <a:spcPct val="150000"/>
              </a:lnSpc>
              <a:buNone/>
            </a:pPr>
            <a:endParaRPr lang="fr-FR" sz="2400" dirty="0" smtClean="0"/>
          </a:p>
          <a:p>
            <a:pPr marL="342900" lvl="1" indent="-342900">
              <a:lnSpc>
                <a:spcPct val="150000"/>
              </a:lnSpc>
              <a:buNone/>
            </a:pPr>
            <a:endParaRPr lang="fr-FR" sz="2200" dirty="0" smtClean="0"/>
          </a:p>
          <a:p>
            <a:pPr marL="742950" lvl="2" indent="-342900">
              <a:lnSpc>
                <a:spcPct val="150000"/>
              </a:lnSpc>
              <a:buFontTx/>
              <a:buChar char="-"/>
            </a:pPr>
            <a:endParaRPr lang="fr-FR" sz="2200" dirty="0" smtClean="0"/>
          </a:p>
          <a:p>
            <a:pPr marL="342900" lvl="1" indent="-342900">
              <a:lnSpc>
                <a:spcPct val="150000"/>
              </a:lnSpc>
              <a:buFontTx/>
              <a:buChar char="-"/>
            </a:pPr>
            <a:endParaRPr lang="fr-FR" sz="2400" dirty="0" smtClean="0"/>
          </a:p>
          <a:p>
            <a:pPr marL="342900" lvl="1" indent="-342900">
              <a:lnSpc>
                <a:spcPct val="150000"/>
              </a:lnSpc>
              <a:buNone/>
            </a:pPr>
            <a:endParaRPr lang="fr-FR" sz="2400" dirty="0" smtClean="0"/>
          </a:p>
          <a:p>
            <a:pPr marL="342900" lvl="1" indent="-342900">
              <a:lnSpc>
                <a:spcPct val="150000"/>
              </a:lnSpc>
              <a:buNone/>
            </a:pPr>
            <a:endParaRPr lang="fr-FR" sz="2400" dirty="0" smtClean="0"/>
          </a:p>
          <a:p>
            <a:pPr marL="342900" lvl="1" indent="-342900">
              <a:lnSpc>
                <a:spcPct val="150000"/>
              </a:lnSpc>
              <a:buFont typeface="Wingdings" pitchFamily="2" charset="2"/>
              <a:buChar char="q"/>
            </a:pPr>
            <a:endParaRPr lang="fr-FR" sz="2400" dirty="0" smtClean="0"/>
          </a:p>
          <a:p>
            <a:endParaRPr lang="fr-FR" dirty="0"/>
          </a:p>
        </p:txBody>
      </p:sp>
      <p:pic>
        <p:nvPicPr>
          <p:cNvPr id="4" name="Picture 5" descr="D:\Mes images\photoag49\concours 2013 035.jpg"/>
          <p:cNvPicPr>
            <a:picLocks noGrp="1" noChangeAspect="1" noChangeArrowheads="1"/>
          </p:cNvPicPr>
          <p:nvPr>
            <p:ph sz="quarter" idx="4"/>
          </p:nvPr>
        </p:nvPicPr>
        <p:blipFill>
          <a:blip r:embed="rId2" cstate="print"/>
          <a:srcRect/>
          <a:stretch>
            <a:fillRect/>
          </a:stretch>
        </p:blipFill>
        <p:spPr bwMode="auto">
          <a:xfrm>
            <a:off x="5632298" y="1484784"/>
            <a:ext cx="2972150" cy="3981298"/>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2"/>
          </p:nvPr>
        </p:nvSpPr>
        <p:spPr>
          <a:xfrm>
            <a:off x="281444" y="404664"/>
            <a:ext cx="8611036" cy="5616624"/>
          </a:xfrm>
        </p:spPr>
        <p:txBody>
          <a:bodyPr/>
          <a:lstStyle/>
          <a:p>
            <a:pPr marL="342900" lvl="1" indent="-342900">
              <a:lnSpc>
                <a:spcPct val="150000"/>
              </a:lnSpc>
              <a:buFont typeface="Wingdings" pitchFamily="2" charset="2"/>
              <a:buChar char="q"/>
            </a:pPr>
            <a:r>
              <a:rPr lang="fr-FR" sz="2400" dirty="0" smtClean="0"/>
              <a:t>Le jour du concours:</a:t>
            </a:r>
          </a:p>
          <a:p>
            <a:pPr marL="342900" lvl="1" indent="-342900">
              <a:lnSpc>
                <a:spcPct val="150000"/>
              </a:lnSpc>
              <a:buFont typeface="Wingdings" pitchFamily="2" charset="2"/>
              <a:buChar char="q"/>
            </a:pPr>
            <a:endParaRPr lang="fr-FR" sz="800" dirty="0" smtClean="0"/>
          </a:p>
          <a:p>
            <a:pPr marL="742950" lvl="2" indent="-342900">
              <a:lnSpc>
                <a:spcPct val="150000"/>
              </a:lnSpc>
              <a:buFontTx/>
              <a:buChar char="-"/>
            </a:pPr>
            <a:r>
              <a:rPr lang="fr-FR" sz="2200" dirty="0" smtClean="0"/>
              <a:t>Charger les mamelles</a:t>
            </a:r>
          </a:p>
          <a:p>
            <a:pPr marL="742950" lvl="2" indent="-342900">
              <a:lnSpc>
                <a:spcPct val="150000"/>
              </a:lnSpc>
              <a:buFontTx/>
              <a:buChar char="-"/>
            </a:pPr>
            <a:r>
              <a:rPr lang="fr-FR" sz="2200" dirty="0" smtClean="0"/>
              <a:t>Remplir les panses</a:t>
            </a:r>
          </a:p>
          <a:p>
            <a:pPr marL="742950" lvl="2" indent="-342900">
              <a:lnSpc>
                <a:spcPct val="150000"/>
              </a:lnSpc>
              <a:buFontTx/>
              <a:buChar char="-"/>
            </a:pPr>
            <a:r>
              <a:rPr lang="fr-FR" sz="2200" dirty="0" smtClean="0"/>
              <a:t>Présenter l’animal</a:t>
            </a:r>
          </a:p>
          <a:p>
            <a:pPr marL="742950" lvl="2" indent="-342900">
              <a:lnSpc>
                <a:spcPct val="150000"/>
              </a:lnSpc>
              <a:buFontTx/>
              <a:buChar char="-"/>
            </a:pPr>
            <a:endParaRPr lang="fr-FR" sz="2000" dirty="0" smtClean="0"/>
          </a:p>
          <a:p>
            <a:pPr marL="742950" lvl="2" indent="-342900">
              <a:lnSpc>
                <a:spcPct val="150000"/>
              </a:lnSpc>
              <a:buFontTx/>
              <a:buChar char="-"/>
            </a:pPr>
            <a:endParaRPr lang="fr-FR" sz="2200" dirty="0" smtClean="0"/>
          </a:p>
          <a:p>
            <a:pPr marL="342900" lvl="1" indent="-342900">
              <a:lnSpc>
                <a:spcPct val="150000"/>
              </a:lnSpc>
              <a:buFont typeface="Wingdings" pitchFamily="2" charset="2"/>
              <a:buChar char="q"/>
            </a:pPr>
            <a:endParaRPr lang="fr-FR" sz="2400" dirty="0" smtClean="0"/>
          </a:p>
          <a:p>
            <a:pPr marL="342900" lvl="1" indent="-342900">
              <a:lnSpc>
                <a:spcPct val="150000"/>
              </a:lnSpc>
              <a:buNone/>
            </a:pPr>
            <a:endParaRPr lang="fr-FR" sz="2200" dirty="0" smtClean="0"/>
          </a:p>
          <a:p>
            <a:pPr marL="742950" lvl="2" indent="-342900">
              <a:lnSpc>
                <a:spcPct val="150000"/>
              </a:lnSpc>
              <a:buFontTx/>
              <a:buChar char="-"/>
            </a:pPr>
            <a:endParaRPr lang="fr-FR" sz="2200" dirty="0" smtClean="0"/>
          </a:p>
          <a:p>
            <a:pPr marL="342900" lvl="1" indent="-342900">
              <a:lnSpc>
                <a:spcPct val="150000"/>
              </a:lnSpc>
              <a:buFontTx/>
              <a:buChar char="-"/>
            </a:pPr>
            <a:endParaRPr lang="fr-FR" sz="2400" dirty="0" smtClean="0"/>
          </a:p>
          <a:p>
            <a:pPr marL="342900" lvl="1" indent="-342900">
              <a:lnSpc>
                <a:spcPct val="150000"/>
              </a:lnSpc>
              <a:buNone/>
            </a:pPr>
            <a:endParaRPr lang="fr-FR" sz="2400" dirty="0" smtClean="0"/>
          </a:p>
          <a:p>
            <a:pPr marL="342900" lvl="1" indent="-342900">
              <a:lnSpc>
                <a:spcPct val="150000"/>
              </a:lnSpc>
              <a:buNone/>
            </a:pPr>
            <a:endParaRPr lang="fr-FR" sz="2400" dirty="0" smtClean="0"/>
          </a:p>
          <a:p>
            <a:pPr marL="342900" lvl="1" indent="-342900">
              <a:lnSpc>
                <a:spcPct val="150000"/>
              </a:lnSpc>
              <a:buFont typeface="Wingdings" pitchFamily="2" charset="2"/>
              <a:buChar char="q"/>
            </a:pPr>
            <a:endParaRPr lang="fr-FR" sz="2400" dirty="0" smtClean="0"/>
          </a:p>
          <a:p>
            <a:endParaRPr lang="fr-FR" dirty="0"/>
          </a:p>
        </p:txBody>
      </p:sp>
      <p:pic>
        <p:nvPicPr>
          <p:cNvPr id="4" name="Picture 2" descr="D:\Mes images\photoag49\2012-11-24_regional-pays-loire_LOT-MAINE-ET-LOIRE.jpg"/>
          <p:cNvPicPr>
            <a:picLocks noGrp="1" noChangeAspect="1" noChangeArrowheads="1"/>
          </p:cNvPicPr>
          <p:nvPr>
            <p:ph sz="quarter" idx="2"/>
          </p:nvPr>
        </p:nvPicPr>
        <p:blipFill>
          <a:blip r:embed="rId2" cstate="print"/>
          <a:srcRect/>
          <a:stretch>
            <a:fillRect/>
          </a:stretch>
        </p:blipFill>
        <p:spPr bwMode="auto">
          <a:xfrm>
            <a:off x="4037704" y="2762671"/>
            <a:ext cx="4566744" cy="3042593"/>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2"/>
          </p:nvPr>
        </p:nvSpPr>
        <p:spPr>
          <a:xfrm>
            <a:off x="281444" y="423341"/>
            <a:ext cx="8539028" cy="5597947"/>
          </a:xfrm>
        </p:spPr>
        <p:txBody>
          <a:bodyPr/>
          <a:lstStyle/>
          <a:p>
            <a:pPr>
              <a:buFont typeface="Wingdings" pitchFamily="2" charset="2"/>
              <a:buChar char="q"/>
            </a:pPr>
            <a:r>
              <a:rPr lang="fr-FR" dirty="0" smtClean="0"/>
              <a:t>Après le concours, c’est pas fini:</a:t>
            </a:r>
          </a:p>
          <a:p>
            <a:pPr>
              <a:buNone/>
            </a:pPr>
            <a:endParaRPr lang="fr-FR" dirty="0" smtClean="0"/>
          </a:p>
          <a:p>
            <a:pPr marL="742950" lvl="2" indent="-342900">
              <a:lnSpc>
                <a:spcPct val="150000"/>
              </a:lnSpc>
              <a:buFontTx/>
              <a:buChar char="-"/>
            </a:pPr>
            <a:r>
              <a:rPr lang="fr-FR" sz="2200" dirty="0" smtClean="0"/>
              <a:t>Arroser et crémer la mamelle</a:t>
            </a:r>
          </a:p>
          <a:p>
            <a:pPr marL="742950" lvl="2" indent="-342900">
              <a:lnSpc>
                <a:spcPct val="150000"/>
              </a:lnSpc>
              <a:buFontTx/>
              <a:buChar char="-"/>
            </a:pPr>
            <a:r>
              <a:rPr lang="fr-FR" sz="2200" dirty="0" smtClean="0"/>
              <a:t>Refaire la litière</a:t>
            </a:r>
          </a:p>
          <a:p>
            <a:pPr marL="742950" lvl="2" indent="-342900">
              <a:lnSpc>
                <a:spcPct val="150000"/>
              </a:lnSpc>
              <a:buFontTx/>
              <a:buChar char="-"/>
            </a:pPr>
            <a:r>
              <a:rPr lang="fr-FR" sz="2200" dirty="0" smtClean="0"/>
              <a:t>Mettre du foin</a:t>
            </a:r>
          </a:p>
          <a:p>
            <a:pPr marL="742950" lvl="2" indent="-342900">
              <a:lnSpc>
                <a:spcPct val="150000"/>
              </a:lnSpc>
              <a:buFontTx/>
              <a:buChar char="-"/>
            </a:pPr>
            <a:r>
              <a:rPr lang="fr-FR" sz="2200" dirty="0" smtClean="0"/>
              <a:t>Nettoyer la ligne de dos</a:t>
            </a:r>
          </a:p>
          <a:p>
            <a:pPr marL="742950" lvl="2" indent="-342900">
              <a:lnSpc>
                <a:spcPct val="150000"/>
              </a:lnSpc>
              <a:buFontTx/>
              <a:buChar char="-"/>
            </a:pPr>
            <a:r>
              <a:rPr lang="fr-FR" sz="2200" dirty="0" smtClean="0"/>
              <a:t>Surveiller les animaux</a:t>
            </a:r>
          </a:p>
          <a:p>
            <a:pPr marL="0" lvl="2" indent="-342900">
              <a:lnSpc>
                <a:spcPct val="150000"/>
              </a:lnSpc>
              <a:buNone/>
            </a:pPr>
            <a:endParaRPr lang="fr-FR" sz="2200" dirty="0" smtClean="0"/>
          </a:p>
          <a:p>
            <a:pPr marL="0" lvl="2" indent="-342900">
              <a:lnSpc>
                <a:spcPct val="150000"/>
              </a:lnSpc>
              <a:buNone/>
            </a:pPr>
            <a:endParaRPr lang="fr-FR" sz="2200" dirty="0" smtClean="0"/>
          </a:p>
          <a:p>
            <a:pPr marL="0" lvl="2" indent="-342900">
              <a:lnSpc>
                <a:spcPct val="150000"/>
              </a:lnSpc>
              <a:buNone/>
            </a:pPr>
            <a:r>
              <a:rPr lang="fr-FR" sz="2200" b="1" dirty="0" smtClean="0"/>
              <a:t>Et faire une belle photo de groupe</a:t>
            </a:r>
          </a:p>
          <a:p>
            <a:pPr marL="742950" lvl="2" indent="-342900">
              <a:lnSpc>
                <a:spcPct val="150000"/>
              </a:lnSpc>
              <a:buFontTx/>
              <a:buChar char="-"/>
            </a:pPr>
            <a:endParaRPr lang="fr-FR" sz="2200" dirty="0" smtClean="0"/>
          </a:p>
          <a:p>
            <a:pPr>
              <a:buNone/>
            </a:pPr>
            <a:endParaRPr lang="fr-FR" dirty="0" smtClean="0"/>
          </a:p>
          <a:p>
            <a:endParaRPr lang="fr-FR" dirty="0"/>
          </a:p>
        </p:txBody>
      </p:sp>
      <p:pic>
        <p:nvPicPr>
          <p:cNvPr id="7171" name="Picture 3" descr="D:\Mes images\photoag49\groupe49.jpg"/>
          <p:cNvPicPr>
            <a:picLocks noChangeAspect="1" noChangeArrowheads="1"/>
          </p:cNvPicPr>
          <p:nvPr/>
        </p:nvPicPr>
        <p:blipFill>
          <a:blip r:embed="rId2" cstate="print"/>
          <a:srcRect/>
          <a:stretch>
            <a:fillRect/>
          </a:stretch>
        </p:blipFill>
        <p:spPr bwMode="auto">
          <a:xfrm>
            <a:off x="4644008" y="2636912"/>
            <a:ext cx="4344144" cy="3258108"/>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conclusion</a:t>
            </a:r>
            <a:endParaRPr lang="fr-FR"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2"/>
          </p:nvPr>
        </p:nvSpPr>
        <p:spPr>
          <a:xfrm>
            <a:off x="281444" y="423341"/>
            <a:ext cx="8539028" cy="5597947"/>
          </a:xfrm>
        </p:spPr>
        <p:txBody>
          <a:bodyPr>
            <a:normAutofit lnSpcReduction="10000"/>
          </a:bodyPr>
          <a:lstStyle/>
          <a:p>
            <a:pPr marL="0" indent="540000" algn="just">
              <a:buNone/>
            </a:pPr>
            <a:r>
              <a:rPr lang="fr-FR" sz="2200" dirty="0" smtClean="0"/>
              <a:t>« Revendiquer le titre de Grande Championne …</a:t>
            </a:r>
          </a:p>
          <a:p>
            <a:pPr marL="0" indent="540000" algn="just">
              <a:buNone/>
            </a:pPr>
            <a:r>
              <a:rPr lang="fr-FR" sz="2200" dirty="0" smtClean="0"/>
              <a:t>…implique une somme immense de planifications, de travail fastidieux, et d’attention au détail, avoir peaufiné à la perfection chaque animal afin qu’il soit présenté au meilleur de sa forme en ces jours de l’année qui importent le plus, ceux des expositions.</a:t>
            </a:r>
          </a:p>
          <a:p>
            <a:pPr marL="0" indent="540000" algn="just">
              <a:buNone/>
            </a:pPr>
            <a:r>
              <a:rPr lang="fr-FR" sz="2200" dirty="0" smtClean="0"/>
              <a:t>Le déroulement de l’année aboutissant au jour de l’exposition est un défi nécessitant un juste équilibre entre ambition, passion et énergie.</a:t>
            </a:r>
          </a:p>
          <a:p>
            <a:pPr marL="0" indent="540000" algn="just">
              <a:buNone/>
            </a:pPr>
            <a:r>
              <a:rPr lang="fr-FR" sz="2200" dirty="0" smtClean="0"/>
              <a:t>Pour les meilleurs troupeaux d’exposition, c’est devenu une science. Elle exige la compétence pour localiser et identifier des animaux dotés du potentiel afin de rivaliser au niveau supérieur même, et ensuite des années marquées par une alimentation correcte et une attention au détail afin de développer une vraie compétitrice »</a:t>
            </a:r>
          </a:p>
          <a:p>
            <a:pPr marL="0" indent="540000" algn="just">
              <a:buNone/>
            </a:pPr>
            <a:r>
              <a:rPr lang="fr-FR" sz="2200" dirty="0" smtClean="0"/>
              <a:t>						</a:t>
            </a:r>
          </a:p>
          <a:p>
            <a:pPr marL="0" indent="540000" algn="just">
              <a:buNone/>
            </a:pPr>
            <a:r>
              <a:rPr lang="fr-FR" sz="2200" dirty="0" smtClean="0"/>
              <a:t>						Doug SAVAGE</a:t>
            </a:r>
          </a:p>
          <a:p>
            <a:pPr marL="0" indent="540000" algn="just">
              <a:buNone/>
            </a:pPr>
            <a:r>
              <a:rPr lang="fr-FR" sz="2200" dirty="0" smtClean="0"/>
              <a:t> Extrait du Holstein International de mars 2014</a:t>
            </a:r>
          </a:p>
          <a:p>
            <a:pPr>
              <a:buNone/>
            </a:pPr>
            <a:endParaRPr lang="fr-FR" sz="2200" dirty="0" smtClean="0"/>
          </a:p>
          <a:p>
            <a:pPr marL="742950" lvl="2" indent="-342900">
              <a:lnSpc>
                <a:spcPct val="150000"/>
              </a:lnSpc>
              <a:buFontTx/>
              <a:buChar char="-"/>
            </a:pPr>
            <a:endParaRPr lang="fr-FR" sz="2200" dirty="0" smtClean="0"/>
          </a:p>
          <a:p>
            <a:pPr>
              <a:buNone/>
            </a:pPr>
            <a:endParaRPr lang="fr-FR" dirty="0" smtClean="0"/>
          </a:p>
          <a:p>
            <a:endParaRPr lang="fr-FR"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23528" y="836712"/>
            <a:ext cx="8458200" cy="4464496"/>
          </a:xfrm>
        </p:spPr>
        <p:txBody>
          <a:bodyPr>
            <a:normAutofit fontScale="62500" lnSpcReduction="20000"/>
          </a:bodyPr>
          <a:lstStyle/>
          <a:p>
            <a:endParaRPr lang="fr-FR" sz="6700" dirty="0" smtClean="0"/>
          </a:p>
          <a:p>
            <a:pPr>
              <a:buFont typeface="Wingdings" pitchFamily="2" charset="2"/>
              <a:buChar char="q"/>
            </a:pPr>
            <a:r>
              <a:rPr lang="fr-FR" sz="6700" dirty="0" smtClean="0"/>
              <a:t> Les intérêts</a:t>
            </a:r>
          </a:p>
          <a:p>
            <a:endParaRPr lang="fr-FR" sz="6700" dirty="0" smtClean="0"/>
          </a:p>
          <a:p>
            <a:pPr>
              <a:buFont typeface="Wingdings" pitchFamily="2" charset="2"/>
              <a:buChar char="q"/>
            </a:pPr>
            <a:r>
              <a:rPr lang="fr-FR" sz="6700" dirty="0" smtClean="0"/>
              <a:t> Le conditionnement des animaux</a:t>
            </a:r>
          </a:p>
          <a:p>
            <a:endParaRPr lang="fr-FR" sz="6700" dirty="0" smtClean="0"/>
          </a:p>
          <a:p>
            <a:pPr>
              <a:buFont typeface="Wingdings" pitchFamily="2" charset="2"/>
              <a:buChar char="q"/>
            </a:pPr>
            <a:r>
              <a:rPr lang="fr-FR" sz="6700" dirty="0" smtClean="0"/>
              <a:t> Aux concours</a:t>
            </a:r>
          </a:p>
          <a:p>
            <a:endParaRPr lang="fr-FR" dirty="0" smtClean="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80475" y="2780929"/>
            <a:ext cx="8686800" cy="1350982"/>
          </a:xfrm>
        </p:spPr>
        <p:txBody>
          <a:bodyPr>
            <a:normAutofit/>
          </a:bodyPr>
          <a:lstStyle/>
          <a:p>
            <a:r>
              <a:rPr lang="fr-FR" sz="4800" dirty="0" smtClean="0"/>
              <a:t>Les intérêts</a:t>
            </a:r>
            <a:endParaRPr lang="fr-FR" sz="48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2"/>
          </p:nvPr>
        </p:nvSpPr>
        <p:spPr>
          <a:xfrm>
            <a:off x="323528" y="404664"/>
            <a:ext cx="8611036" cy="5616624"/>
          </a:xfrm>
        </p:spPr>
        <p:txBody>
          <a:bodyPr>
            <a:normAutofit/>
          </a:bodyPr>
          <a:lstStyle/>
          <a:p>
            <a:pPr marL="742950" lvl="2" indent="-342900">
              <a:lnSpc>
                <a:spcPct val="150000"/>
              </a:lnSpc>
              <a:buFontTx/>
              <a:buChar char="-"/>
            </a:pPr>
            <a:r>
              <a:rPr lang="fr-FR" sz="2800" dirty="0" smtClean="0"/>
              <a:t>Les concours bovins</a:t>
            </a:r>
          </a:p>
          <a:p>
            <a:pPr marL="742950" lvl="2" indent="-342900">
              <a:lnSpc>
                <a:spcPct val="150000"/>
              </a:lnSpc>
              <a:buFontTx/>
              <a:buChar char="-"/>
            </a:pPr>
            <a:r>
              <a:rPr lang="fr-FR" sz="2800" dirty="0" smtClean="0"/>
              <a:t>Les ventes d’animaux</a:t>
            </a:r>
          </a:p>
          <a:p>
            <a:pPr marL="742950" lvl="2" indent="-342900">
              <a:lnSpc>
                <a:spcPct val="150000"/>
              </a:lnSpc>
              <a:buFontTx/>
              <a:buChar char="-"/>
            </a:pPr>
            <a:r>
              <a:rPr lang="fr-FR" sz="2800" dirty="0" smtClean="0"/>
              <a:t>Les journées de pointage</a:t>
            </a:r>
          </a:p>
          <a:p>
            <a:pPr marL="742950" lvl="2" indent="-342900">
              <a:lnSpc>
                <a:spcPct val="150000"/>
              </a:lnSpc>
              <a:buFontTx/>
              <a:buChar char="-"/>
            </a:pPr>
            <a:r>
              <a:rPr lang="fr-FR" sz="2800" dirty="0" smtClean="0"/>
              <a:t>Les visites</a:t>
            </a:r>
          </a:p>
          <a:p>
            <a:pPr marL="742950" lvl="2" indent="-342900">
              <a:lnSpc>
                <a:spcPct val="150000"/>
              </a:lnSpc>
              <a:buFontTx/>
              <a:buChar char="-"/>
            </a:pPr>
            <a:r>
              <a:rPr lang="fr-FR" sz="2800" dirty="0" smtClean="0"/>
              <a:t>Les photos</a:t>
            </a:r>
          </a:p>
          <a:p>
            <a:pPr marL="742950" lvl="2" indent="-342900">
              <a:lnSpc>
                <a:spcPct val="150000"/>
              </a:lnSpc>
              <a:buFontTx/>
              <a:buChar char="-"/>
            </a:pPr>
            <a:endParaRPr lang="fr-FR" sz="2400" dirty="0" smtClean="0"/>
          </a:p>
          <a:p>
            <a:pPr marL="742950" lvl="2" indent="-342900">
              <a:lnSpc>
                <a:spcPct val="150000"/>
              </a:lnSpc>
              <a:buFontTx/>
              <a:buChar char="-"/>
            </a:pPr>
            <a:endParaRPr lang="fr-FR" sz="2400" dirty="0" smtClean="0"/>
          </a:p>
          <a:p>
            <a:pPr marL="742950" lvl="2" indent="-342900">
              <a:lnSpc>
                <a:spcPct val="150000"/>
              </a:lnSpc>
              <a:buNone/>
            </a:pPr>
            <a:r>
              <a:rPr lang="fr-FR" sz="2800" b="1" dirty="0" smtClean="0"/>
              <a:t>Laisser une bonne image de son élevage!!!</a:t>
            </a:r>
          </a:p>
          <a:p>
            <a:pPr marL="742950" lvl="2" indent="-342900">
              <a:lnSpc>
                <a:spcPct val="150000"/>
              </a:lnSpc>
              <a:buFontTx/>
              <a:buChar char="-"/>
            </a:pPr>
            <a:endParaRPr lang="fr-FR" sz="2400" dirty="0" smtClean="0"/>
          </a:p>
          <a:p>
            <a:pPr marL="742950" lvl="2" indent="-342900">
              <a:lnSpc>
                <a:spcPct val="150000"/>
              </a:lnSpc>
              <a:buFontTx/>
              <a:buChar char="-"/>
            </a:pPr>
            <a:endParaRPr lang="fr-FR" sz="2200" dirty="0" smtClean="0"/>
          </a:p>
          <a:p>
            <a:pPr marL="742950" lvl="2" indent="-342900">
              <a:lnSpc>
                <a:spcPct val="150000"/>
              </a:lnSpc>
              <a:buFontTx/>
              <a:buChar char="-"/>
            </a:pPr>
            <a:endParaRPr lang="fr-FR" sz="2200" dirty="0" smtClean="0"/>
          </a:p>
          <a:p>
            <a:pPr marL="342900" lvl="1" indent="-342900">
              <a:lnSpc>
                <a:spcPct val="150000"/>
              </a:lnSpc>
              <a:buNone/>
            </a:pPr>
            <a:endParaRPr lang="fr-FR" sz="2400" dirty="0" smtClean="0"/>
          </a:p>
          <a:p>
            <a:pPr marL="342900" lvl="1" indent="-342900">
              <a:lnSpc>
                <a:spcPct val="150000"/>
              </a:lnSpc>
              <a:buNone/>
            </a:pPr>
            <a:endParaRPr lang="fr-FR" sz="2400" dirty="0" smtClean="0"/>
          </a:p>
          <a:p>
            <a:pPr marL="342900" lvl="1" indent="-342900">
              <a:lnSpc>
                <a:spcPct val="150000"/>
              </a:lnSpc>
              <a:buFont typeface="Wingdings" pitchFamily="2" charset="2"/>
              <a:buChar char="q"/>
            </a:pPr>
            <a:endParaRPr lang="fr-FR" sz="2400" dirty="0" smtClean="0"/>
          </a:p>
        </p:txBody>
      </p:sp>
      <p:pic>
        <p:nvPicPr>
          <p:cNvPr id="4" name="Picture 2" descr="https://lh4.googleusercontent.com/-1FDBKpBRVDQ/ULTcAfqT2II/AAAAAAAABkY/PUddptdNWG0/w800-h532-no/2012-11-24_regional-pays-loire_CHAMPIONNAT-JEUNE.jpg"/>
          <p:cNvPicPr>
            <a:picLocks noChangeAspect="1" noChangeArrowheads="1"/>
          </p:cNvPicPr>
          <p:nvPr/>
        </p:nvPicPr>
        <p:blipFill>
          <a:blip r:embed="rId2" cstate="print"/>
          <a:srcRect/>
          <a:stretch>
            <a:fillRect/>
          </a:stretch>
        </p:blipFill>
        <p:spPr bwMode="auto">
          <a:xfrm>
            <a:off x="4499992" y="2636912"/>
            <a:ext cx="3960440" cy="2633693"/>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80475" y="2028151"/>
            <a:ext cx="8686800" cy="1184825"/>
          </a:xfrm>
        </p:spPr>
        <p:txBody>
          <a:bodyPr>
            <a:noAutofit/>
          </a:bodyPr>
          <a:lstStyle/>
          <a:p>
            <a:r>
              <a:rPr lang="fr-FR" sz="4800" dirty="0" smtClean="0"/>
              <a:t>Le conditionnement des animaux</a:t>
            </a:r>
            <a:endParaRPr lang="fr-FR" sz="48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2"/>
          </p:nvPr>
        </p:nvSpPr>
        <p:spPr>
          <a:xfrm>
            <a:off x="281444" y="404664"/>
            <a:ext cx="8611036" cy="5616624"/>
          </a:xfrm>
        </p:spPr>
        <p:txBody>
          <a:bodyPr>
            <a:normAutofit/>
          </a:bodyPr>
          <a:lstStyle/>
          <a:p>
            <a:pPr>
              <a:lnSpc>
                <a:spcPct val="150000"/>
              </a:lnSpc>
              <a:buNone/>
            </a:pPr>
            <a:endParaRPr lang="fr-FR" sz="2800" dirty="0" smtClean="0"/>
          </a:p>
          <a:p>
            <a:pPr>
              <a:lnSpc>
                <a:spcPct val="150000"/>
              </a:lnSpc>
              <a:buNone/>
            </a:pPr>
            <a:r>
              <a:rPr lang="fr-FR" sz="2800" dirty="0" smtClean="0"/>
              <a:t>Avant tout c’est:</a:t>
            </a:r>
          </a:p>
          <a:p>
            <a:pPr>
              <a:lnSpc>
                <a:spcPct val="150000"/>
              </a:lnSpc>
              <a:buNone/>
            </a:pPr>
            <a:r>
              <a:rPr lang="fr-FR" sz="2800" dirty="0" smtClean="0"/>
              <a:t>	- Exprimer le potentiel génétique</a:t>
            </a:r>
          </a:p>
          <a:p>
            <a:pPr>
              <a:lnSpc>
                <a:spcPct val="150000"/>
              </a:lnSpc>
              <a:buNone/>
            </a:pPr>
            <a:r>
              <a:rPr lang="fr-FR" sz="2800" dirty="0" smtClean="0"/>
              <a:t>	- Mettre le troupeau au meilleur de sa forme</a:t>
            </a:r>
          </a:p>
          <a:p>
            <a:endParaRPr lang="fr-FR" sz="2800" dirty="0" smtClean="0"/>
          </a:p>
          <a:p>
            <a:pPr>
              <a:buNone/>
            </a:pPr>
            <a:r>
              <a:rPr lang="fr-FR" sz="2800" dirty="0" smtClean="0"/>
              <a:t>	</a:t>
            </a:r>
            <a:r>
              <a:rPr lang="fr-FR" sz="3600" dirty="0" smtClean="0"/>
              <a:t>C’est optimiser les conduites d’élevages pour que les animaux fassent carrière et s’améliorent en vieillissant.</a:t>
            </a:r>
          </a:p>
          <a:p>
            <a:pPr marL="342900" lvl="1" indent="-342900">
              <a:lnSpc>
                <a:spcPct val="150000"/>
              </a:lnSpc>
              <a:buNone/>
            </a:pPr>
            <a:endParaRPr lang="fr-FR" sz="2200" dirty="0" smtClean="0"/>
          </a:p>
          <a:p>
            <a:pPr marL="742950" lvl="2" indent="-342900">
              <a:lnSpc>
                <a:spcPct val="150000"/>
              </a:lnSpc>
              <a:buFontTx/>
              <a:buChar char="-"/>
            </a:pPr>
            <a:endParaRPr lang="fr-FR" sz="2200" dirty="0" smtClean="0"/>
          </a:p>
          <a:p>
            <a:pPr marL="342900" lvl="1" indent="-342900">
              <a:lnSpc>
                <a:spcPct val="150000"/>
              </a:lnSpc>
              <a:buFontTx/>
              <a:buChar char="-"/>
            </a:pPr>
            <a:endParaRPr lang="fr-FR" sz="2400" dirty="0" smtClean="0"/>
          </a:p>
          <a:p>
            <a:pPr marL="342900" lvl="1" indent="-342900">
              <a:lnSpc>
                <a:spcPct val="150000"/>
              </a:lnSpc>
              <a:buNone/>
            </a:pPr>
            <a:endParaRPr lang="fr-FR" sz="2400" dirty="0" smtClean="0"/>
          </a:p>
          <a:p>
            <a:pPr marL="342900" lvl="1" indent="-342900">
              <a:lnSpc>
                <a:spcPct val="150000"/>
              </a:lnSpc>
              <a:buNone/>
            </a:pPr>
            <a:endParaRPr lang="fr-FR" sz="2400" dirty="0" smtClean="0"/>
          </a:p>
          <a:p>
            <a:pPr marL="342900" lvl="1" indent="-342900">
              <a:lnSpc>
                <a:spcPct val="150000"/>
              </a:lnSpc>
              <a:buFont typeface="Wingdings" pitchFamily="2" charset="2"/>
              <a:buChar char="q"/>
            </a:pPr>
            <a:endParaRPr lang="fr-FR" sz="2400" dirty="0" smtClean="0"/>
          </a:p>
          <a:p>
            <a:endParaRPr lang="fr-FR"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2"/>
          </p:nvPr>
        </p:nvSpPr>
        <p:spPr>
          <a:xfrm>
            <a:off x="281444" y="404664"/>
            <a:ext cx="8611036" cy="5616624"/>
          </a:xfrm>
        </p:spPr>
        <p:txBody>
          <a:bodyPr/>
          <a:lstStyle/>
          <a:p>
            <a:pPr marL="342900" lvl="1" indent="-342900">
              <a:lnSpc>
                <a:spcPct val="150000"/>
              </a:lnSpc>
              <a:buNone/>
            </a:pPr>
            <a:endParaRPr lang="fr-FR" sz="2200" dirty="0" smtClean="0"/>
          </a:p>
          <a:p>
            <a:pPr marL="742950" lvl="2" indent="-342900">
              <a:lnSpc>
                <a:spcPct val="150000"/>
              </a:lnSpc>
              <a:buFontTx/>
              <a:buChar char="-"/>
            </a:pPr>
            <a:endParaRPr lang="fr-FR" sz="2200" dirty="0" smtClean="0"/>
          </a:p>
          <a:p>
            <a:pPr marL="342900" lvl="1" indent="-342900">
              <a:lnSpc>
                <a:spcPct val="150000"/>
              </a:lnSpc>
              <a:buFontTx/>
              <a:buChar char="-"/>
            </a:pPr>
            <a:endParaRPr lang="fr-FR" sz="2400" dirty="0" smtClean="0"/>
          </a:p>
          <a:p>
            <a:pPr marL="342900" lvl="1" indent="-342900">
              <a:lnSpc>
                <a:spcPct val="150000"/>
              </a:lnSpc>
              <a:buNone/>
            </a:pPr>
            <a:endParaRPr lang="fr-FR" sz="2400" dirty="0" smtClean="0"/>
          </a:p>
          <a:p>
            <a:pPr marL="342900" lvl="1" indent="-342900">
              <a:lnSpc>
                <a:spcPct val="150000"/>
              </a:lnSpc>
              <a:buNone/>
            </a:pPr>
            <a:endParaRPr lang="fr-FR" sz="2400" dirty="0" smtClean="0"/>
          </a:p>
          <a:p>
            <a:pPr marL="342900" lvl="1" indent="-342900">
              <a:lnSpc>
                <a:spcPct val="150000"/>
              </a:lnSpc>
              <a:buFont typeface="Wingdings" pitchFamily="2" charset="2"/>
              <a:buChar char="q"/>
            </a:pPr>
            <a:endParaRPr lang="fr-FR" sz="2400" dirty="0" smtClean="0"/>
          </a:p>
          <a:p>
            <a:endParaRPr lang="fr-FR" dirty="0"/>
          </a:p>
        </p:txBody>
      </p:sp>
      <p:sp>
        <p:nvSpPr>
          <p:cNvPr id="3" name="Espace réservé du texte 2"/>
          <p:cNvSpPr>
            <a:spLocks noGrp="1"/>
          </p:cNvSpPr>
          <p:nvPr>
            <p:ph type="body" idx="2"/>
          </p:nvPr>
        </p:nvSpPr>
        <p:spPr>
          <a:xfrm>
            <a:off x="457200" y="609600"/>
            <a:ext cx="8219256" cy="731168"/>
          </a:xfrm>
        </p:spPr>
        <p:txBody>
          <a:bodyPr>
            <a:noAutofit/>
          </a:bodyPr>
          <a:lstStyle/>
          <a:p>
            <a:pPr algn="ctr">
              <a:buNone/>
            </a:pPr>
            <a:r>
              <a:rPr lang="fr-FR" sz="2400" dirty="0" smtClean="0"/>
              <a:t>Certains détails peuvent changer beaucoup de choses!!!</a:t>
            </a:r>
            <a:endParaRPr lang="fr-FR" sz="2400" dirty="0"/>
          </a:p>
        </p:txBody>
      </p:sp>
      <p:pic>
        <p:nvPicPr>
          <p:cNvPr id="4" name="Espace réservé du contenu 4" descr="ashlynvray1.jpg"/>
          <p:cNvPicPr>
            <a:picLocks noGrp="1" noChangeAspect="1"/>
          </p:cNvPicPr>
          <p:nvPr>
            <p:ph sz="half" idx="1"/>
          </p:nvPr>
        </p:nvPicPr>
        <p:blipFill>
          <a:blip r:embed="rId2" cstate="print"/>
          <a:stretch>
            <a:fillRect/>
          </a:stretch>
        </p:blipFill>
        <p:spPr>
          <a:xfrm>
            <a:off x="1691680" y="1412776"/>
            <a:ext cx="5743768" cy="4100927"/>
          </a:xfr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04664"/>
            <a:ext cx="8610600" cy="882650"/>
          </a:xfrm>
        </p:spPr>
        <p:txBody>
          <a:bodyPr/>
          <a:lstStyle/>
          <a:p>
            <a:pPr algn="ctr"/>
            <a:r>
              <a:rPr lang="fr-FR" dirty="0" smtClean="0"/>
              <a:t>				</a:t>
            </a:r>
            <a:r>
              <a:rPr lang="fr-FR" dirty="0" err="1" smtClean="0"/>
              <a:t>Ashlyn</a:t>
            </a:r>
            <a:r>
              <a:rPr lang="fr-FR" dirty="0" smtClean="0"/>
              <a:t> </a:t>
            </a:r>
            <a:r>
              <a:rPr lang="fr-FR" dirty="0" err="1" smtClean="0"/>
              <a:t>Vray</a:t>
            </a:r>
            <a:endParaRPr lang="fr-FR" dirty="0"/>
          </a:p>
        </p:txBody>
      </p:sp>
      <p:sp>
        <p:nvSpPr>
          <p:cNvPr id="3" name="Espace réservé du texte 2"/>
          <p:cNvSpPr>
            <a:spLocks noGrp="1"/>
          </p:cNvSpPr>
          <p:nvPr>
            <p:ph type="body" idx="1"/>
          </p:nvPr>
        </p:nvSpPr>
        <p:spPr>
          <a:xfrm>
            <a:off x="-540568" y="2060848"/>
            <a:ext cx="2088232" cy="720080"/>
          </a:xfrm>
        </p:spPr>
        <p:txBody>
          <a:bodyPr/>
          <a:lstStyle/>
          <a:p>
            <a:pPr algn="ctr"/>
            <a:r>
              <a:rPr lang="fr-FR" dirty="0" smtClean="0"/>
              <a:t>2010 </a:t>
            </a:r>
            <a:endParaRPr lang="fr-FR" dirty="0"/>
          </a:p>
        </p:txBody>
      </p:sp>
      <p:sp>
        <p:nvSpPr>
          <p:cNvPr id="4" name="Espace réservé du texte 3"/>
          <p:cNvSpPr>
            <a:spLocks noGrp="1"/>
          </p:cNvSpPr>
          <p:nvPr>
            <p:ph type="body" sz="half" idx="3"/>
          </p:nvPr>
        </p:nvSpPr>
        <p:spPr>
          <a:xfrm>
            <a:off x="1331640" y="4077072"/>
            <a:ext cx="2376264" cy="639762"/>
          </a:xfrm>
        </p:spPr>
        <p:txBody>
          <a:bodyPr/>
          <a:lstStyle/>
          <a:p>
            <a:pPr algn="ctr"/>
            <a:r>
              <a:rPr lang="fr-FR" dirty="0" smtClean="0"/>
              <a:t>2013</a:t>
            </a:r>
            <a:endParaRPr lang="fr-FR" dirty="0"/>
          </a:p>
        </p:txBody>
      </p:sp>
      <p:pic>
        <p:nvPicPr>
          <p:cNvPr id="5122" name="Picture 2" descr="D:\Mes images\photoag49\ashlynvray5.jpg"/>
          <p:cNvPicPr>
            <a:picLocks noChangeAspect="1" noChangeArrowheads="1"/>
          </p:cNvPicPr>
          <p:nvPr/>
        </p:nvPicPr>
        <p:blipFill>
          <a:blip r:embed="rId2" cstate="print"/>
          <a:srcRect/>
          <a:stretch>
            <a:fillRect/>
          </a:stretch>
        </p:blipFill>
        <p:spPr bwMode="auto">
          <a:xfrm>
            <a:off x="4898926" y="3789041"/>
            <a:ext cx="4137570" cy="2952328"/>
          </a:xfrm>
          <a:prstGeom prst="rect">
            <a:avLst/>
          </a:prstGeom>
          <a:noFill/>
        </p:spPr>
      </p:pic>
      <p:pic>
        <p:nvPicPr>
          <p:cNvPr id="8" name="Espace réservé du contenu 7" descr="ashlynvray2.jpg"/>
          <p:cNvPicPr preferRelativeResize="0">
            <a:picLocks noGrp="1"/>
          </p:cNvPicPr>
          <p:nvPr>
            <p:ph sz="quarter" idx="4"/>
          </p:nvPr>
        </p:nvPicPr>
        <p:blipFill>
          <a:blip r:embed="rId3" cstate="print"/>
          <a:stretch>
            <a:fillRect/>
          </a:stretch>
        </p:blipFill>
        <p:spPr>
          <a:xfrm>
            <a:off x="2483768" y="1844824"/>
            <a:ext cx="3096344" cy="2304256"/>
          </a:xfrm>
        </p:spPr>
      </p:pic>
      <p:pic>
        <p:nvPicPr>
          <p:cNvPr id="7" name="Espace réservé du contenu 6" descr="ashlynvray1.jpg"/>
          <p:cNvPicPr>
            <a:picLocks noGrp="1" noChangeAspect="1"/>
          </p:cNvPicPr>
          <p:nvPr>
            <p:ph sz="quarter" idx="2"/>
          </p:nvPr>
        </p:nvPicPr>
        <p:blipFill>
          <a:blip r:embed="rId4" cstate="print"/>
          <a:stretch>
            <a:fillRect/>
          </a:stretch>
        </p:blipFill>
        <p:spPr>
          <a:xfrm>
            <a:off x="107505" y="116633"/>
            <a:ext cx="2880320" cy="2056486"/>
          </a:xfrm>
        </p:spPr>
      </p:pic>
      <p:sp>
        <p:nvSpPr>
          <p:cNvPr id="9" name="Espace réservé du texte 3"/>
          <p:cNvSpPr txBox="1">
            <a:spLocks/>
          </p:cNvSpPr>
          <p:nvPr/>
        </p:nvSpPr>
        <p:spPr>
          <a:xfrm>
            <a:off x="3203848" y="6101606"/>
            <a:ext cx="2376264" cy="639762"/>
          </a:xfrm>
          <a:prstGeom prst="rect">
            <a:avLst/>
          </a:prstGeom>
        </p:spPr>
        <p:txBody>
          <a:bodyPr vert="horz" anchor="ctr">
            <a:normAutofit/>
          </a:bodyPr>
          <a:lstStyle/>
          <a:p>
            <a:pPr marL="0" marR="0" lvl="0" indent="0" algn="ct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fr-FR" sz="1800" b="0" i="0" u="none" strike="noStrike" kern="1200" cap="all" spc="0" normalizeH="0" baseline="0" noProof="0" dirty="0" smtClean="0">
                <a:ln>
                  <a:noFill/>
                </a:ln>
                <a:solidFill>
                  <a:schemeClr val="accent1">
                    <a:shade val="50000"/>
                  </a:schemeClr>
                </a:solidFill>
                <a:effectLst/>
                <a:uLnTx/>
                <a:uFillTx/>
                <a:latin typeface="+mj-lt"/>
                <a:ea typeface="+mj-ea"/>
                <a:cs typeface="+mj-cs"/>
              </a:rPr>
              <a:t>2014</a:t>
            </a:r>
            <a:endParaRPr kumimoji="0" lang="fr-FR" sz="1800" b="0" i="0" u="none" strike="noStrike" kern="1200" cap="all" spc="0" normalizeH="0" baseline="0" noProof="0" dirty="0">
              <a:ln>
                <a:noFill/>
              </a:ln>
              <a:solidFill>
                <a:schemeClr val="accent1">
                  <a:shade val="50000"/>
                </a:schemeClr>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81444" y="404664"/>
            <a:ext cx="8539028" cy="829840"/>
          </a:xfrm>
        </p:spPr>
        <p:txBody>
          <a:bodyPr>
            <a:normAutofit/>
          </a:bodyPr>
          <a:lstStyle/>
          <a:p>
            <a:r>
              <a:rPr lang="fr-FR" sz="2400" dirty="0" smtClean="0"/>
              <a:t>De la naissance au feu des projecteurs…</a:t>
            </a:r>
            <a:endParaRPr lang="fr-FR" sz="2400" dirty="0"/>
          </a:p>
        </p:txBody>
      </p:sp>
      <p:sp>
        <p:nvSpPr>
          <p:cNvPr id="5" name="Espace réservé du contenu 4"/>
          <p:cNvSpPr>
            <a:spLocks noGrp="1"/>
          </p:cNvSpPr>
          <p:nvPr>
            <p:ph sz="quarter" idx="2"/>
          </p:nvPr>
        </p:nvSpPr>
        <p:spPr>
          <a:xfrm>
            <a:off x="281444" y="1316037"/>
            <a:ext cx="8539028" cy="4705251"/>
          </a:xfrm>
        </p:spPr>
        <p:txBody>
          <a:bodyPr/>
          <a:lstStyle/>
          <a:p>
            <a:pPr>
              <a:buNone/>
            </a:pPr>
            <a:r>
              <a:rPr lang="fr-FR" sz="2800" dirty="0" smtClean="0"/>
              <a:t>Chaque étape compte pour faire une vache durable!!!</a:t>
            </a:r>
          </a:p>
          <a:p>
            <a:pPr>
              <a:buNone/>
            </a:pPr>
            <a:endParaRPr lang="fr-FR" sz="1200" dirty="0" smtClean="0"/>
          </a:p>
          <a:p>
            <a:pPr>
              <a:lnSpc>
                <a:spcPct val="150000"/>
              </a:lnSpc>
              <a:buFont typeface="Wingdings" pitchFamily="2" charset="2"/>
              <a:buChar char="q"/>
            </a:pPr>
            <a:r>
              <a:rPr lang="fr-FR" dirty="0" smtClean="0"/>
              <a:t>De la naissance au sevrage:</a:t>
            </a:r>
          </a:p>
          <a:p>
            <a:pPr>
              <a:lnSpc>
                <a:spcPct val="150000"/>
              </a:lnSpc>
              <a:buFont typeface="Wingdings" pitchFamily="2" charset="2"/>
              <a:buChar char="q"/>
            </a:pPr>
            <a:endParaRPr lang="fr-FR" sz="800" dirty="0" smtClean="0"/>
          </a:p>
          <a:p>
            <a:pPr lvl="1">
              <a:lnSpc>
                <a:spcPct val="150000"/>
              </a:lnSpc>
              <a:buFontTx/>
              <a:buChar char="-"/>
            </a:pPr>
            <a:r>
              <a:rPr lang="fr-FR" sz="2200" dirty="0" smtClean="0"/>
              <a:t>Logement propre et sans courant d’air</a:t>
            </a:r>
          </a:p>
          <a:p>
            <a:pPr lvl="1">
              <a:lnSpc>
                <a:spcPct val="150000"/>
              </a:lnSpc>
              <a:buFontTx/>
              <a:buChar char="-"/>
            </a:pPr>
            <a:r>
              <a:rPr lang="fr-FR" sz="2200" dirty="0" smtClean="0"/>
              <a:t>Alimentation: lait, aliment, foin ou paille. </a:t>
            </a:r>
          </a:p>
          <a:p>
            <a:pPr lvl="1">
              <a:lnSpc>
                <a:spcPct val="150000"/>
              </a:lnSpc>
              <a:buNone/>
            </a:pPr>
            <a:endParaRPr lang="fr-FR" sz="2400" dirty="0" smtClean="0"/>
          </a:p>
          <a:p>
            <a:pPr lvl="1">
              <a:lnSpc>
                <a:spcPct val="150000"/>
              </a:lnSpc>
              <a:buNone/>
            </a:pPr>
            <a:endParaRPr lang="fr-FR" sz="2400" dirty="0" smtClean="0"/>
          </a:p>
          <a:p>
            <a:pPr lvl="1">
              <a:lnSpc>
                <a:spcPct val="150000"/>
              </a:lnSpc>
              <a:buFontTx/>
              <a:buChar char="-"/>
            </a:pPr>
            <a:endParaRPr lang="fr-FR" sz="2400" dirty="0" smtClean="0"/>
          </a:p>
          <a:p>
            <a:pPr lvl="1">
              <a:buFontTx/>
              <a:buChar char="-"/>
            </a:pPr>
            <a:endParaRPr lang="fr-FR" sz="2400" dirty="0" smtClean="0"/>
          </a:p>
          <a:p>
            <a:pPr lvl="1">
              <a:buFontTx/>
              <a:buChar char="-"/>
            </a:pPr>
            <a:endParaRPr lang="fr-FR" sz="2400" dirty="0" smtClean="0"/>
          </a:p>
          <a:p>
            <a:pPr lvl="1">
              <a:buFontTx/>
              <a:buChar char="-"/>
            </a:pPr>
            <a:endParaRPr lang="fr-FR" sz="2400" dirty="0" smtClean="0"/>
          </a:p>
        </p:txBody>
      </p:sp>
      <p:pic>
        <p:nvPicPr>
          <p:cNvPr id="7" name="Picture 2" descr="D:\Mes images\photoag49\concours 2013 050.jpg"/>
          <p:cNvPicPr>
            <a:picLocks noGrp="1" noChangeAspect="1" noChangeArrowheads="1"/>
          </p:cNvPicPr>
          <p:nvPr>
            <p:ph sz="quarter" idx="2"/>
          </p:nvPr>
        </p:nvPicPr>
        <p:blipFill>
          <a:blip r:embed="rId2" cstate="print"/>
          <a:srcRect/>
          <a:stretch>
            <a:fillRect/>
          </a:stretch>
        </p:blipFill>
        <p:spPr bwMode="auto">
          <a:xfrm>
            <a:off x="4283968" y="4249341"/>
            <a:ext cx="2952328" cy="2203995"/>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omenade">
  <a:themeElements>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romenad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931</TotalTime>
  <Words>278</Words>
  <Application>Microsoft Macintosh PowerPoint</Application>
  <PresentationFormat>Présentation à l'écran (4:3)</PresentationFormat>
  <Paragraphs>147</Paragraphs>
  <Slides>18</Slides>
  <Notes>3</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Promenade</vt:lpstr>
      <vt:lpstr>COMMENT METTRE EN VALEUR SES ANIMAUX ?</vt:lpstr>
      <vt:lpstr>Présentation PowerPoint</vt:lpstr>
      <vt:lpstr>Les intérêts</vt:lpstr>
      <vt:lpstr>Présentation PowerPoint</vt:lpstr>
      <vt:lpstr>Le conditionnement des animaux</vt:lpstr>
      <vt:lpstr>Présentation PowerPoint</vt:lpstr>
      <vt:lpstr>Présentation PowerPoint</vt:lpstr>
      <vt:lpstr>    Ashlyn Vray</vt:lpstr>
      <vt:lpstr>Présentation PowerPoint</vt:lpstr>
      <vt:lpstr>Présentation PowerPoint</vt:lpstr>
      <vt:lpstr>Présentation PowerPoint</vt:lpstr>
      <vt:lpstr>Présentation PowerPoint</vt:lpstr>
      <vt:lpstr>Aux concours</vt:lpstr>
      <vt:lpstr>Présentation PowerPoint</vt:lpstr>
      <vt:lpstr>Présentation PowerPoint</vt:lpstr>
      <vt:lpstr>Présentation PowerPoint</vt:lpstr>
      <vt:lpstr>conclusion</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proprietaire</dc:creator>
  <cp:lastModifiedBy>famille vaillant</cp:lastModifiedBy>
  <cp:revision>89</cp:revision>
  <dcterms:created xsi:type="dcterms:W3CDTF">2014-03-03T17:10:23Z</dcterms:created>
  <dcterms:modified xsi:type="dcterms:W3CDTF">2014-04-01T18:53:29Z</dcterms:modified>
</cp:coreProperties>
</file>