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34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09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77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96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33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4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40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48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53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23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4E1A-7666-4A98-87E4-3388F0DF6D0A}" type="datetimeFigureOut">
              <a:rPr lang="fr-FR" smtClean="0"/>
              <a:t>06/01/2019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B057A-0C35-4C62-8CFA-017FA8AF87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16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27" y="0"/>
            <a:ext cx="477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13"/>
            <a:ext cx="9144000" cy="64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09" y="60668"/>
            <a:ext cx="4640982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26" y="53047"/>
            <a:ext cx="4701948" cy="67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36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2" y="98771"/>
            <a:ext cx="7331076" cy="66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2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191"/>
            <a:ext cx="9144000" cy="61176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6016" y="3789040"/>
            <a:ext cx="4427984" cy="2698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344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5" y="49237"/>
            <a:ext cx="7262490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16" y="22564"/>
            <a:ext cx="4709568" cy="68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244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Affichage à l'écran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CAPDL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VAILLANT Benoît</dc:creator>
  <cp:lastModifiedBy>VAILLANT Benoît</cp:lastModifiedBy>
  <cp:revision>1</cp:revision>
  <dcterms:created xsi:type="dcterms:W3CDTF">2019-01-06T10:56:06Z</dcterms:created>
  <dcterms:modified xsi:type="dcterms:W3CDTF">2019-01-06T11:03:38Z</dcterms:modified>
</cp:coreProperties>
</file>